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3"/>
    <p:sldId id="257" r:id="rId24"/>
    <p:sldId id="258" r:id="rId25"/>
    <p:sldId id="259" r:id="rId26"/>
    <p:sldId id="260" r:id="rId27"/>
    <p:sldId id="261" r:id="rId28"/>
    <p:sldId id="262" r:id="rId2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Fibre" charset="1" panose="02000506060000020004"/>
      <p:regular r:id="rId12"/>
    </p:embeddedFont>
    <p:embeddedFont>
      <p:font typeface="Raleway" charset="1" panose="020B0503030101060003"/>
      <p:regular r:id="rId13"/>
    </p:embeddedFont>
    <p:embeddedFont>
      <p:font typeface="Raleway Bold" charset="1" panose="020B0803030101060003"/>
      <p:regular r:id="rId14"/>
    </p:embeddedFont>
    <p:embeddedFont>
      <p:font typeface="Raleway Thin" charset="1" panose="020B0203030101060003"/>
      <p:regular r:id="rId15"/>
    </p:embeddedFont>
    <p:embeddedFont>
      <p:font typeface="Raleway Heavy" charset="1" panose="020B0003030101060003"/>
      <p:regular r:id="rId16"/>
    </p:embeddedFont>
    <p:embeddedFont>
      <p:font typeface="Canva Sans" charset="1" panose="020B0503030501040103"/>
      <p:regular r:id="rId17"/>
    </p:embeddedFont>
    <p:embeddedFont>
      <p:font typeface="Canva Sans Bold" charset="1" panose="020B0803030501040103"/>
      <p:regular r:id="rId18"/>
    </p:embeddedFont>
    <p:embeddedFont>
      <p:font typeface="Canva Sans Italics" charset="1" panose="020B0503030501040103"/>
      <p:regular r:id="rId19"/>
    </p:embeddedFont>
    <p:embeddedFont>
      <p:font typeface="Canva Sans Bold Italics" charset="1" panose="020B0803030501040103"/>
      <p:regular r:id="rId20"/>
    </p:embeddedFont>
    <p:embeddedFont>
      <p:font typeface="Canva Sans Medium" charset="1" panose="020B0603030501040103"/>
      <p:regular r:id="rId21"/>
    </p:embeddedFont>
    <p:embeddedFont>
      <p:font typeface="Canva Sans Medium Italics" charset="1" panose="020B0603030501040103"/>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slides/slide1.xml" Type="http://schemas.openxmlformats.org/officeDocument/2006/relationships/slide"/><Relationship Id="rId24" Target="slides/slide2.xml" Type="http://schemas.openxmlformats.org/officeDocument/2006/relationships/slide"/><Relationship Id="rId25" Target="slides/slide3.xml" Type="http://schemas.openxmlformats.org/officeDocument/2006/relationships/slide"/><Relationship Id="rId26" Target="slides/slide4.xml" Type="http://schemas.openxmlformats.org/officeDocument/2006/relationships/slide"/><Relationship Id="rId27" Target="slides/slide5.xml" Type="http://schemas.openxmlformats.org/officeDocument/2006/relationships/slide"/><Relationship Id="rId28" Target="slides/slide6.xml" Type="http://schemas.openxmlformats.org/officeDocument/2006/relationships/slide"/><Relationship Id="rId29" Target="slides/slide7.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media/image13.png" Type="http://schemas.openxmlformats.org/officeDocument/2006/relationships/image"/><Relationship Id="rId12" Target="../media/image14.sv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 Id="rId9" Target="../media/image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39.jpeg" Type="http://schemas.openxmlformats.org/officeDocument/2006/relationships/image"/><Relationship Id="rId12" Target="../media/image40.jpeg" Type="http://schemas.openxmlformats.org/officeDocument/2006/relationships/image"/><Relationship Id="rId13" Target="../media/image41.png" Type="http://schemas.openxmlformats.org/officeDocument/2006/relationships/image"/><Relationship Id="rId14" Target="../media/image42.jpeg" Type="http://schemas.openxmlformats.org/officeDocument/2006/relationships/image"/><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36.png" Type="http://schemas.openxmlformats.org/officeDocument/2006/relationships/image"/><Relationship Id="rId9" Target="../media/image3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6A64A"/>
        </a:solidFill>
      </p:bgPr>
    </p:bg>
    <p:spTree>
      <p:nvGrpSpPr>
        <p:cNvPr id="1" name=""/>
        <p:cNvGrpSpPr/>
        <p:nvPr/>
      </p:nvGrpSpPr>
      <p:grpSpPr>
        <a:xfrm>
          <a:off x="0" y="0"/>
          <a:ext cx="0" cy="0"/>
          <a:chOff x="0" y="0"/>
          <a:chExt cx="0" cy="0"/>
        </a:xfrm>
      </p:grpSpPr>
      <p:grpSp>
        <p:nvGrpSpPr>
          <p:cNvPr name="Group 2" id="2"/>
          <p:cNvGrpSpPr/>
          <p:nvPr/>
        </p:nvGrpSpPr>
        <p:grpSpPr>
          <a:xfrm rot="0">
            <a:off x="831051" y="836157"/>
            <a:ext cx="16644948" cy="8643757"/>
            <a:chOff x="0" y="0"/>
            <a:chExt cx="6236922" cy="3238847"/>
          </a:xfrm>
        </p:grpSpPr>
        <p:sp>
          <p:nvSpPr>
            <p:cNvPr name="Freeform 3" id="3"/>
            <p:cNvSpPr/>
            <p:nvPr/>
          </p:nvSpPr>
          <p:spPr>
            <a:xfrm flipH="false" flipV="false" rot="0">
              <a:off x="0" y="0"/>
              <a:ext cx="6236922" cy="3238847"/>
            </a:xfrm>
            <a:custGeom>
              <a:avLst/>
              <a:gdLst/>
              <a:ahLst/>
              <a:cxnLst/>
              <a:rect r="r" b="b" t="t" l="l"/>
              <a:pathLst>
                <a:path h="3238847" w="6236922">
                  <a:moveTo>
                    <a:pt x="1395" y="0"/>
                  </a:moveTo>
                  <a:lnTo>
                    <a:pt x="6235527" y="0"/>
                  </a:lnTo>
                  <a:cubicBezTo>
                    <a:pt x="6236298" y="0"/>
                    <a:pt x="6236922" y="625"/>
                    <a:pt x="6236922" y="1395"/>
                  </a:cubicBezTo>
                  <a:lnTo>
                    <a:pt x="6236922" y="3237452"/>
                  </a:lnTo>
                  <a:cubicBezTo>
                    <a:pt x="6236922" y="3238222"/>
                    <a:pt x="6236298" y="3238847"/>
                    <a:pt x="6235527" y="3238847"/>
                  </a:cubicBezTo>
                  <a:lnTo>
                    <a:pt x="1395" y="3238847"/>
                  </a:lnTo>
                  <a:cubicBezTo>
                    <a:pt x="625" y="3238847"/>
                    <a:pt x="0" y="3238222"/>
                    <a:pt x="0" y="3237452"/>
                  </a:cubicBezTo>
                  <a:lnTo>
                    <a:pt x="0" y="1395"/>
                  </a:lnTo>
                  <a:cubicBezTo>
                    <a:pt x="0" y="625"/>
                    <a:pt x="625" y="0"/>
                    <a:pt x="1395" y="0"/>
                  </a:cubicBezTo>
                  <a:close/>
                </a:path>
              </a:pathLst>
            </a:custGeom>
            <a:solidFill>
              <a:srgbClr val="EDECED"/>
            </a:solidFill>
          </p:spPr>
        </p:sp>
        <p:sp>
          <p:nvSpPr>
            <p:cNvPr name="TextBox 4" id="4"/>
            <p:cNvSpPr txBox="true"/>
            <p:nvPr/>
          </p:nvSpPr>
          <p:spPr>
            <a:xfrm>
              <a:off x="0" y="-9525"/>
              <a:ext cx="6236922" cy="3248372"/>
            </a:xfrm>
            <a:prstGeom prst="rect">
              <a:avLst/>
            </a:prstGeom>
          </p:spPr>
          <p:txBody>
            <a:bodyPr anchor="ctr" rtlCol="false" tIns="19016" lIns="19016" bIns="19016" rIns="19016"/>
            <a:lstStyle/>
            <a:p>
              <a:pPr algn="ctr">
                <a:lnSpc>
                  <a:spcPts val="733"/>
                </a:lnSpc>
                <a:spcBef>
                  <a:spcPct val="0"/>
                </a:spcBef>
              </a:pPr>
              <a:r>
                <a:rPr lang="en-US" sz="524">
                  <a:solidFill>
                    <a:srgbClr val="000000"/>
                  </a:solidFill>
                  <a:latin typeface="Open Sans Extra Bold"/>
                </a:rPr>
                <a:t>zz</a:t>
              </a:r>
            </a:p>
          </p:txBody>
        </p:sp>
      </p:grpSp>
      <p:sp>
        <p:nvSpPr>
          <p:cNvPr name="Freeform 5" id="5"/>
          <p:cNvSpPr/>
          <p:nvPr/>
        </p:nvSpPr>
        <p:spPr>
          <a:xfrm flipH="false" flipV="false" rot="0">
            <a:off x="-608635" y="-486809"/>
            <a:ext cx="2568645" cy="2514062"/>
          </a:xfrm>
          <a:custGeom>
            <a:avLst/>
            <a:gdLst/>
            <a:ahLst/>
            <a:cxnLst/>
            <a:rect r="r" b="b" t="t" l="l"/>
            <a:pathLst>
              <a:path h="2514062" w="2568645">
                <a:moveTo>
                  <a:pt x="0" y="0"/>
                </a:moveTo>
                <a:lnTo>
                  <a:pt x="2568646" y="0"/>
                </a:lnTo>
                <a:lnTo>
                  <a:pt x="2568646" y="2514062"/>
                </a:lnTo>
                <a:lnTo>
                  <a:pt x="0" y="25140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617777" y="9839617"/>
            <a:ext cx="1606925" cy="2090310"/>
          </a:xfrm>
          <a:custGeom>
            <a:avLst/>
            <a:gdLst/>
            <a:ahLst/>
            <a:cxnLst/>
            <a:rect r="r" b="b" t="t" l="l"/>
            <a:pathLst>
              <a:path h="2090310" w="1606925">
                <a:moveTo>
                  <a:pt x="0" y="0"/>
                </a:moveTo>
                <a:lnTo>
                  <a:pt x="1606925" y="0"/>
                </a:lnTo>
                <a:lnTo>
                  <a:pt x="1606925" y="2090310"/>
                </a:lnTo>
                <a:lnTo>
                  <a:pt x="0" y="20903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6143571" y="-486809"/>
            <a:ext cx="2611506" cy="1390627"/>
          </a:xfrm>
          <a:custGeom>
            <a:avLst/>
            <a:gdLst/>
            <a:ahLst/>
            <a:cxnLst/>
            <a:rect r="r" b="b" t="t" l="l"/>
            <a:pathLst>
              <a:path h="1390627" w="2611506">
                <a:moveTo>
                  <a:pt x="0" y="0"/>
                </a:moveTo>
                <a:lnTo>
                  <a:pt x="2611506" y="0"/>
                </a:lnTo>
                <a:lnTo>
                  <a:pt x="2611506" y="1390627"/>
                </a:lnTo>
                <a:lnTo>
                  <a:pt x="0" y="13906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2027954">
            <a:off x="16252068" y="8582926"/>
            <a:ext cx="2491392" cy="2513384"/>
          </a:xfrm>
          <a:custGeom>
            <a:avLst/>
            <a:gdLst/>
            <a:ahLst/>
            <a:cxnLst/>
            <a:rect r="r" b="b" t="t" l="l"/>
            <a:pathLst>
              <a:path h="2513384" w="2491392">
                <a:moveTo>
                  <a:pt x="0" y="0"/>
                </a:moveTo>
                <a:lnTo>
                  <a:pt x="2491392" y="0"/>
                </a:lnTo>
                <a:lnTo>
                  <a:pt x="2491392" y="2513383"/>
                </a:lnTo>
                <a:lnTo>
                  <a:pt x="0" y="25133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4427718" y="2685886"/>
            <a:ext cx="9432565" cy="1975938"/>
          </a:xfrm>
          <a:prstGeom prst="rect">
            <a:avLst/>
          </a:prstGeom>
        </p:spPr>
        <p:txBody>
          <a:bodyPr anchor="t" rtlCol="false" tIns="0" lIns="0" bIns="0" rIns="0">
            <a:spAutoFit/>
          </a:bodyPr>
          <a:lstStyle/>
          <a:p>
            <a:pPr algn="ctr" marL="0" indent="0" lvl="0">
              <a:lnSpc>
                <a:spcPts val="14691"/>
              </a:lnSpc>
            </a:pPr>
            <a:r>
              <a:rPr lang="en-US" sz="15145" spc="-363">
                <a:solidFill>
                  <a:srgbClr val="000000"/>
                </a:solidFill>
                <a:latin typeface="Fibre"/>
              </a:rPr>
              <a:t>SURVIVE</a:t>
            </a:r>
          </a:p>
        </p:txBody>
      </p:sp>
      <p:sp>
        <p:nvSpPr>
          <p:cNvPr name="Freeform 10" id="10"/>
          <p:cNvSpPr/>
          <p:nvPr/>
        </p:nvSpPr>
        <p:spPr>
          <a:xfrm flipH="false" flipV="false" rot="0">
            <a:off x="-1250161" y="8403641"/>
            <a:ext cx="2913962" cy="3091736"/>
          </a:xfrm>
          <a:custGeom>
            <a:avLst/>
            <a:gdLst/>
            <a:ahLst/>
            <a:cxnLst/>
            <a:rect r="r" b="b" t="t" l="l"/>
            <a:pathLst>
              <a:path h="3091736" w="2913962">
                <a:moveTo>
                  <a:pt x="0" y="0"/>
                </a:moveTo>
                <a:lnTo>
                  <a:pt x="2913961" y="0"/>
                </a:lnTo>
                <a:lnTo>
                  <a:pt x="2913961" y="3091736"/>
                </a:lnTo>
                <a:lnTo>
                  <a:pt x="0" y="309173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10922258" y="9447395"/>
            <a:ext cx="2215446" cy="2468463"/>
          </a:xfrm>
          <a:custGeom>
            <a:avLst/>
            <a:gdLst/>
            <a:ahLst/>
            <a:cxnLst/>
            <a:rect r="r" b="b" t="t" l="l"/>
            <a:pathLst>
              <a:path h="2468463" w="2215446">
                <a:moveTo>
                  <a:pt x="0" y="0"/>
                </a:moveTo>
                <a:lnTo>
                  <a:pt x="2215446" y="0"/>
                </a:lnTo>
                <a:lnTo>
                  <a:pt x="2215446" y="2468464"/>
                </a:lnTo>
                <a:lnTo>
                  <a:pt x="0" y="246846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2" id="12"/>
          <p:cNvSpPr txBox="true"/>
          <p:nvPr/>
        </p:nvSpPr>
        <p:spPr>
          <a:xfrm rot="0">
            <a:off x="4427718" y="5403975"/>
            <a:ext cx="9838596" cy="451966"/>
          </a:xfrm>
          <a:prstGeom prst="rect">
            <a:avLst/>
          </a:prstGeom>
        </p:spPr>
        <p:txBody>
          <a:bodyPr anchor="t" rtlCol="false" tIns="0" lIns="0" bIns="0" rIns="0">
            <a:spAutoFit/>
          </a:bodyPr>
          <a:lstStyle/>
          <a:p>
            <a:pPr algn="ctr" marL="0" indent="0" lvl="0">
              <a:lnSpc>
                <a:spcPts val="3477"/>
              </a:lnSpc>
              <a:spcBef>
                <a:spcPct val="0"/>
              </a:spcBef>
            </a:pPr>
            <a:r>
              <a:rPr lang="en-US" sz="3343" spc="210">
                <a:solidFill>
                  <a:srgbClr val="000000"/>
                </a:solidFill>
                <a:latin typeface="Fibre"/>
              </a:rPr>
              <a:t>RISING TOGRTHER</a:t>
            </a:r>
          </a:p>
        </p:txBody>
      </p:sp>
      <p:sp>
        <p:nvSpPr>
          <p:cNvPr name="Freeform 13" id="13"/>
          <p:cNvSpPr/>
          <p:nvPr/>
        </p:nvSpPr>
        <p:spPr>
          <a:xfrm flipH="true" flipV="false" rot="10479814">
            <a:off x="17198094" y="4449845"/>
            <a:ext cx="1994618" cy="2312601"/>
          </a:xfrm>
          <a:custGeom>
            <a:avLst/>
            <a:gdLst/>
            <a:ahLst/>
            <a:cxnLst/>
            <a:rect r="r" b="b" t="t" l="l"/>
            <a:pathLst>
              <a:path h="2312601" w="1994618">
                <a:moveTo>
                  <a:pt x="1994618" y="0"/>
                </a:moveTo>
                <a:lnTo>
                  <a:pt x="0" y="0"/>
                </a:lnTo>
                <a:lnTo>
                  <a:pt x="0" y="2312601"/>
                </a:lnTo>
                <a:lnTo>
                  <a:pt x="1994618" y="2312601"/>
                </a:lnTo>
                <a:lnTo>
                  <a:pt x="1994618"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4" id="14"/>
          <p:cNvSpPr txBox="true"/>
          <p:nvPr/>
        </p:nvSpPr>
        <p:spPr>
          <a:xfrm rot="0">
            <a:off x="3421239" y="7328136"/>
            <a:ext cx="11335805"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Eya Ben Slimen      Eya Guerdelli    Echrak Bouafif</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A64A"/>
        </a:solidFill>
      </p:bgPr>
    </p:bg>
    <p:spTree>
      <p:nvGrpSpPr>
        <p:cNvPr id="1" name=""/>
        <p:cNvGrpSpPr/>
        <p:nvPr/>
      </p:nvGrpSpPr>
      <p:grpSpPr>
        <a:xfrm>
          <a:off x="0" y="0"/>
          <a:ext cx="0" cy="0"/>
          <a:chOff x="0" y="0"/>
          <a:chExt cx="0" cy="0"/>
        </a:xfrm>
      </p:grpSpPr>
      <p:grpSp>
        <p:nvGrpSpPr>
          <p:cNvPr name="Group 2" id="2"/>
          <p:cNvGrpSpPr/>
          <p:nvPr/>
        </p:nvGrpSpPr>
        <p:grpSpPr>
          <a:xfrm rot="0">
            <a:off x="10970629" y="1395975"/>
            <a:ext cx="6744747" cy="7153209"/>
            <a:chOff x="0" y="0"/>
            <a:chExt cx="5987402" cy="6350000"/>
          </a:xfrm>
        </p:grpSpPr>
        <p:sp>
          <p:nvSpPr>
            <p:cNvPr name="Freeform 3" id="3"/>
            <p:cNvSpPr/>
            <p:nvPr/>
          </p:nvSpPr>
          <p:spPr>
            <a:xfrm flipH="false" flipV="false" rot="0">
              <a:off x="-7658" y="-23406"/>
              <a:ext cx="6002185" cy="6381750"/>
            </a:xfrm>
            <a:custGeom>
              <a:avLst/>
              <a:gdLst/>
              <a:ahLst/>
              <a:cxnLst/>
              <a:rect r="r" b="b" t="t" l="l"/>
              <a:pathLst>
                <a:path h="6381750" w="6002185">
                  <a:moveTo>
                    <a:pt x="3295574" y="1148778"/>
                  </a:moveTo>
                  <a:cubicBezTo>
                    <a:pt x="3251035" y="1092784"/>
                    <a:pt x="3206496" y="1036790"/>
                    <a:pt x="3161970" y="980783"/>
                  </a:cubicBezTo>
                  <a:cubicBezTo>
                    <a:pt x="2992742" y="767994"/>
                    <a:pt x="2822079" y="553733"/>
                    <a:pt x="2614930" y="377647"/>
                  </a:cubicBezTo>
                  <a:cubicBezTo>
                    <a:pt x="2407780" y="201562"/>
                    <a:pt x="2159254" y="64071"/>
                    <a:pt x="1889379" y="31153"/>
                  </a:cubicBezTo>
                  <a:cubicBezTo>
                    <a:pt x="1633931" y="0"/>
                    <a:pt x="1372514" y="64859"/>
                    <a:pt x="1144943" y="185013"/>
                  </a:cubicBezTo>
                  <a:cubicBezTo>
                    <a:pt x="917372" y="305168"/>
                    <a:pt x="721385" y="478384"/>
                    <a:pt x="548741" y="669214"/>
                  </a:cubicBezTo>
                  <a:cubicBezTo>
                    <a:pt x="273609" y="973315"/>
                    <a:pt x="46736" y="1343203"/>
                    <a:pt x="11849" y="1751800"/>
                  </a:cubicBezTo>
                  <a:cubicBezTo>
                    <a:pt x="0" y="1890623"/>
                    <a:pt x="11481" y="2034375"/>
                    <a:pt x="69139" y="2161222"/>
                  </a:cubicBezTo>
                  <a:cubicBezTo>
                    <a:pt x="191046" y="2429396"/>
                    <a:pt x="485292" y="2566759"/>
                    <a:pt x="756298" y="2682227"/>
                  </a:cubicBezTo>
                  <a:cubicBezTo>
                    <a:pt x="397916" y="3059506"/>
                    <a:pt x="182194" y="3668217"/>
                    <a:pt x="188277" y="4188536"/>
                  </a:cubicBezTo>
                  <a:cubicBezTo>
                    <a:pt x="194361" y="4708855"/>
                    <a:pt x="410477" y="5223751"/>
                    <a:pt x="777583" y="5592534"/>
                  </a:cubicBezTo>
                  <a:cubicBezTo>
                    <a:pt x="953198" y="5768962"/>
                    <a:pt x="1159700" y="5911380"/>
                    <a:pt x="1369720" y="6045022"/>
                  </a:cubicBezTo>
                  <a:cubicBezTo>
                    <a:pt x="1527137" y="6145187"/>
                    <a:pt x="1689049" y="6241872"/>
                    <a:pt x="1866443" y="6299708"/>
                  </a:cubicBezTo>
                  <a:cubicBezTo>
                    <a:pt x="2109076" y="6378816"/>
                    <a:pt x="2369833" y="6381750"/>
                    <a:pt x="2624506" y="6365443"/>
                  </a:cubicBezTo>
                  <a:cubicBezTo>
                    <a:pt x="3557498" y="6305740"/>
                    <a:pt x="4517047" y="5962307"/>
                    <a:pt x="5102009" y="5233022"/>
                  </a:cubicBezTo>
                  <a:cubicBezTo>
                    <a:pt x="5293919" y="4993754"/>
                    <a:pt x="5439727" y="4721111"/>
                    <a:pt x="5572645" y="4444682"/>
                  </a:cubicBezTo>
                  <a:cubicBezTo>
                    <a:pt x="5792889" y="3986619"/>
                    <a:pt x="5983808" y="3499980"/>
                    <a:pt x="5994577" y="2991841"/>
                  </a:cubicBezTo>
                  <a:cubicBezTo>
                    <a:pt x="6002185" y="2633180"/>
                    <a:pt x="5919355" y="2278202"/>
                    <a:pt x="5808611" y="1936991"/>
                  </a:cubicBezTo>
                  <a:cubicBezTo>
                    <a:pt x="5714403" y="1646733"/>
                    <a:pt x="5594794" y="1355433"/>
                    <a:pt x="5383669" y="1135088"/>
                  </a:cubicBezTo>
                  <a:cubicBezTo>
                    <a:pt x="5213362" y="957351"/>
                    <a:pt x="4992510" y="835774"/>
                    <a:pt x="4765065" y="741616"/>
                  </a:cubicBezTo>
                  <a:cubicBezTo>
                    <a:pt x="4505680" y="634238"/>
                    <a:pt x="4223436" y="558292"/>
                    <a:pt x="3945547" y="598106"/>
                  </a:cubicBezTo>
                  <a:cubicBezTo>
                    <a:pt x="3667658" y="637946"/>
                    <a:pt x="3383178" y="882078"/>
                    <a:pt x="3295574" y="1148778"/>
                  </a:cubicBezTo>
                  <a:close/>
                </a:path>
              </a:pathLst>
            </a:custGeom>
            <a:blipFill>
              <a:blip r:embed="rId2"/>
              <a:stretch>
                <a:fillRect l="-3027" t="0" r="-3027" b="0"/>
              </a:stretch>
            </a:blipFill>
          </p:spPr>
        </p:sp>
      </p:grpSp>
      <p:sp>
        <p:nvSpPr>
          <p:cNvPr name="Freeform 4" id="4"/>
          <p:cNvSpPr/>
          <p:nvPr/>
        </p:nvSpPr>
        <p:spPr>
          <a:xfrm flipH="false" flipV="false" rot="0">
            <a:off x="-608635" y="-486809"/>
            <a:ext cx="2730008" cy="2671995"/>
          </a:xfrm>
          <a:custGeom>
            <a:avLst/>
            <a:gdLst/>
            <a:ahLst/>
            <a:cxnLst/>
            <a:rect r="r" b="b" t="t" l="l"/>
            <a:pathLst>
              <a:path h="2671995" w="2730008">
                <a:moveTo>
                  <a:pt x="0" y="0"/>
                </a:moveTo>
                <a:lnTo>
                  <a:pt x="2730008" y="0"/>
                </a:lnTo>
                <a:lnTo>
                  <a:pt x="2730008" y="2671995"/>
                </a:lnTo>
                <a:lnTo>
                  <a:pt x="0" y="26719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749360" y="8678629"/>
            <a:ext cx="3019880" cy="2261135"/>
          </a:xfrm>
          <a:custGeom>
            <a:avLst/>
            <a:gdLst/>
            <a:ahLst/>
            <a:cxnLst/>
            <a:rect r="r" b="b" t="t" l="l"/>
            <a:pathLst>
              <a:path h="2261135" w="3019880">
                <a:moveTo>
                  <a:pt x="0" y="0"/>
                </a:moveTo>
                <a:lnTo>
                  <a:pt x="3019880" y="0"/>
                </a:lnTo>
                <a:lnTo>
                  <a:pt x="3019880" y="2261135"/>
                </a:lnTo>
                <a:lnTo>
                  <a:pt x="0" y="22611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7473912" y="9258300"/>
            <a:ext cx="2215446" cy="2468463"/>
          </a:xfrm>
          <a:custGeom>
            <a:avLst/>
            <a:gdLst/>
            <a:ahLst/>
            <a:cxnLst/>
            <a:rect r="r" b="b" t="t" l="l"/>
            <a:pathLst>
              <a:path h="2468463" w="2215446">
                <a:moveTo>
                  <a:pt x="0" y="0"/>
                </a:moveTo>
                <a:lnTo>
                  <a:pt x="2215446" y="0"/>
                </a:lnTo>
                <a:lnTo>
                  <a:pt x="2215446" y="2468463"/>
                </a:lnTo>
                <a:lnTo>
                  <a:pt x="0" y="246846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1504950" y="2349816"/>
            <a:ext cx="7708654" cy="982982"/>
          </a:xfrm>
          <a:prstGeom prst="rect">
            <a:avLst/>
          </a:prstGeom>
        </p:spPr>
        <p:txBody>
          <a:bodyPr anchor="t" rtlCol="false" tIns="0" lIns="0" bIns="0" rIns="0">
            <a:spAutoFit/>
          </a:bodyPr>
          <a:lstStyle/>
          <a:p>
            <a:pPr>
              <a:lnSpc>
                <a:spcPts val="7560"/>
              </a:lnSpc>
            </a:pPr>
            <a:r>
              <a:rPr lang="en-US" sz="7000">
                <a:solidFill>
                  <a:srgbClr val="000000"/>
                </a:solidFill>
                <a:latin typeface="Fibre"/>
              </a:rPr>
              <a:t>Introduction</a:t>
            </a:r>
          </a:p>
        </p:txBody>
      </p:sp>
      <p:sp>
        <p:nvSpPr>
          <p:cNvPr name="TextBox 8" id="8"/>
          <p:cNvSpPr txBox="true"/>
          <p:nvPr/>
        </p:nvSpPr>
        <p:spPr>
          <a:xfrm rot="0">
            <a:off x="252147" y="3739510"/>
            <a:ext cx="10214260" cy="4684556"/>
          </a:xfrm>
          <a:prstGeom prst="rect">
            <a:avLst/>
          </a:prstGeom>
        </p:spPr>
        <p:txBody>
          <a:bodyPr anchor="t" rtlCol="false" tIns="0" lIns="0" bIns="0" rIns="0">
            <a:spAutoFit/>
          </a:bodyPr>
          <a:lstStyle/>
          <a:p>
            <a:pPr marL="0" indent="0" lvl="0">
              <a:lnSpc>
                <a:spcPts val="4173"/>
              </a:lnSpc>
              <a:spcBef>
                <a:spcPct val="0"/>
              </a:spcBef>
            </a:pPr>
            <a:r>
              <a:rPr lang="en-US" sz="3091" spc="185">
                <a:solidFill>
                  <a:srgbClr val="000000"/>
                </a:solidFill>
                <a:latin typeface="Canva Sans Medium"/>
              </a:rPr>
              <a:t>Tunisia experiences natural disasters such as earthquakes, dust and sandstorms, heavy rains, and flooding. The government has implemented a national strategy for Disaster Risk Reduction and is working on improving disaster preparedness. In case of emergency, the fire and rescue services can be reached at 198, medical emergencies at 190, and the police at 197 or 193.</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00" r="0" b="-9200"/>
            </a:stretch>
          </a:blipFill>
        </p:spPr>
      </p:sp>
      <p:sp>
        <p:nvSpPr>
          <p:cNvPr name="TextBox 3" id="3"/>
          <p:cNvSpPr txBox="true"/>
          <p:nvPr/>
        </p:nvSpPr>
        <p:spPr>
          <a:xfrm rot="0">
            <a:off x="3681817" y="1326653"/>
            <a:ext cx="7708654" cy="982982"/>
          </a:xfrm>
          <a:prstGeom prst="rect">
            <a:avLst/>
          </a:prstGeom>
        </p:spPr>
        <p:txBody>
          <a:bodyPr anchor="t" rtlCol="false" tIns="0" lIns="0" bIns="0" rIns="0">
            <a:spAutoFit/>
          </a:bodyPr>
          <a:lstStyle/>
          <a:p>
            <a:pPr>
              <a:lnSpc>
                <a:spcPts val="7560"/>
              </a:lnSpc>
            </a:pPr>
            <a:r>
              <a:rPr lang="en-US" sz="7000">
                <a:solidFill>
                  <a:srgbClr val="000000"/>
                </a:solidFill>
                <a:latin typeface="Fibre"/>
              </a:rPr>
              <a:t>Problematic?</a:t>
            </a:r>
          </a:p>
        </p:txBody>
      </p:sp>
      <p:sp>
        <p:nvSpPr>
          <p:cNvPr name="Freeform 4" id="4"/>
          <p:cNvSpPr/>
          <p:nvPr/>
        </p:nvSpPr>
        <p:spPr>
          <a:xfrm flipH="false" flipV="false" rot="0">
            <a:off x="16940224" y="8999218"/>
            <a:ext cx="3019880" cy="2261135"/>
          </a:xfrm>
          <a:custGeom>
            <a:avLst/>
            <a:gdLst/>
            <a:ahLst/>
            <a:cxnLst/>
            <a:rect r="r" b="b" t="t" l="l"/>
            <a:pathLst>
              <a:path h="2261135" w="3019880">
                <a:moveTo>
                  <a:pt x="0" y="0"/>
                </a:moveTo>
                <a:lnTo>
                  <a:pt x="3019880" y="0"/>
                </a:lnTo>
                <a:lnTo>
                  <a:pt x="3019880" y="2261135"/>
                </a:lnTo>
                <a:lnTo>
                  <a:pt x="0" y="22611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2027954">
            <a:off x="16252068" y="-6239"/>
            <a:ext cx="2491392" cy="2513384"/>
          </a:xfrm>
          <a:custGeom>
            <a:avLst/>
            <a:gdLst/>
            <a:ahLst/>
            <a:cxnLst/>
            <a:rect r="r" b="b" t="t" l="l"/>
            <a:pathLst>
              <a:path h="2513384" w="2491392">
                <a:moveTo>
                  <a:pt x="0" y="0"/>
                </a:moveTo>
                <a:lnTo>
                  <a:pt x="2491392" y="0"/>
                </a:lnTo>
                <a:lnTo>
                  <a:pt x="2491392" y="2513384"/>
                </a:lnTo>
                <a:lnTo>
                  <a:pt x="0" y="25133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0">
            <a:off x="431778" y="8999218"/>
            <a:ext cx="2221424" cy="2575564"/>
          </a:xfrm>
          <a:custGeom>
            <a:avLst/>
            <a:gdLst/>
            <a:ahLst/>
            <a:cxnLst/>
            <a:rect r="r" b="b" t="t" l="l"/>
            <a:pathLst>
              <a:path h="2575564" w="2221424">
                <a:moveTo>
                  <a:pt x="2221424" y="0"/>
                </a:moveTo>
                <a:lnTo>
                  <a:pt x="0" y="0"/>
                </a:lnTo>
                <a:lnTo>
                  <a:pt x="0" y="2575564"/>
                </a:lnTo>
                <a:lnTo>
                  <a:pt x="2221424" y="2575564"/>
                </a:lnTo>
                <a:lnTo>
                  <a:pt x="222142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6709554" y="2940090"/>
            <a:ext cx="11279828" cy="1035484"/>
          </a:xfrm>
          <a:prstGeom prst="rect">
            <a:avLst/>
          </a:prstGeom>
        </p:spPr>
        <p:txBody>
          <a:bodyPr anchor="t" rtlCol="false" tIns="0" lIns="0" bIns="0" rIns="0">
            <a:spAutoFit/>
          </a:bodyPr>
          <a:lstStyle/>
          <a:p>
            <a:pPr marL="0" indent="0" lvl="0">
              <a:lnSpc>
                <a:spcPts val="4200"/>
              </a:lnSpc>
              <a:spcBef>
                <a:spcPct val="0"/>
              </a:spcBef>
            </a:pPr>
            <a:r>
              <a:rPr lang="en-US" sz="3111" spc="186">
                <a:solidFill>
                  <a:srgbClr val="000000"/>
                </a:solidFill>
                <a:latin typeface="Canva Sans Bold"/>
              </a:rPr>
              <a:t>What measures can be taken to speed up rescue operations in emergency situations?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DECED"/>
        </a:solidFill>
      </p:bgPr>
    </p:bg>
    <p:spTree>
      <p:nvGrpSpPr>
        <p:cNvPr id="1" name=""/>
        <p:cNvGrpSpPr/>
        <p:nvPr/>
      </p:nvGrpSpPr>
      <p:grpSpPr>
        <a:xfrm>
          <a:off x="0" y="0"/>
          <a:ext cx="0" cy="0"/>
          <a:chOff x="0" y="0"/>
          <a:chExt cx="0" cy="0"/>
        </a:xfrm>
      </p:grpSpPr>
      <p:sp>
        <p:nvSpPr>
          <p:cNvPr name="Freeform 2" id="2"/>
          <p:cNvSpPr/>
          <p:nvPr/>
        </p:nvSpPr>
        <p:spPr>
          <a:xfrm flipH="false" flipV="false" rot="0">
            <a:off x="3544544" y="1172977"/>
            <a:ext cx="11198912" cy="7941047"/>
          </a:xfrm>
          <a:custGeom>
            <a:avLst/>
            <a:gdLst/>
            <a:ahLst/>
            <a:cxnLst/>
            <a:rect r="r" b="b" t="t" l="l"/>
            <a:pathLst>
              <a:path h="7941047" w="11198912">
                <a:moveTo>
                  <a:pt x="0" y="0"/>
                </a:moveTo>
                <a:lnTo>
                  <a:pt x="11198912" y="0"/>
                </a:lnTo>
                <a:lnTo>
                  <a:pt x="11198912" y="7941046"/>
                </a:lnTo>
                <a:lnTo>
                  <a:pt x="0" y="79410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3" id="3"/>
          <p:cNvSpPr txBox="true"/>
          <p:nvPr/>
        </p:nvSpPr>
        <p:spPr>
          <a:xfrm rot="0">
            <a:off x="4763425" y="4749554"/>
            <a:ext cx="8761150" cy="2990850"/>
          </a:xfrm>
          <a:prstGeom prst="rect">
            <a:avLst/>
          </a:prstGeom>
        </p:spPr>
        <p:txBody>
          <a:bodyPr anchor="t" rtlCol="false" tIns="0" lIns="0" bIns="0" rIns="0">
            <a:spAutoFit/>
          </a:bodyPr>
          <a:lstStyle/>
          <a:p>
            <a:pPr algn="ctr" marL="0" indent="0" lvl="0">
              <a:lnSpc>
                <a:spcPts val="2699"/>
              </a:lnSpc>
              <a:spcBef>
                <a:spcPct val="0"/>
              </a:spcBef>
            </a:pPr>
            <a:r>
              <a:rPr lang="en-US" sz="1999" spc="119" u="none">
                <a:solidFill>
                  <a:srgbClr val="000000"/>
                </a:solidFill>
                <a:latin typeface="Canva Sans Semi-Bold"/>
              </a:rPr>
              <a:t>Lorem ipsum dolor sit amet, consectetur adipiscing elit, sed do eiusmod tempor incididunt ut labore et dolore magna aliqua. Ut enim ad minim veniam, quis nostrud exercitation ullamco laboris nisi ut aliquip ex ea commodo consequat.</a:t>
            </a:r>
          </a:p>
          <a:p>
            <a:pPr algn="ctr" marL="0" indent="0" lvl="0">
              <a:lnSpc>
                <a:spcPts val="2699"/>
              </a:lnSpc>
              <a:spcBef>
                <a:spcPct val="0"/>
              </a:spcBef>
            </a:pPr>
          </a:p>
          <a:p>
            <a:pPr algn="ctr" marL="0" indent="0" lvl="0">
              <a:lnSpc>
                <a:spcPts val="2699"/>
              </a:lnSpc>
              <a:spcBef>
                <a:spcPct val="0"/>
              </a:spcBef>
            </a:pPr>
            <a:r>
              <a:rPr lang="en-US" sz="1999" spc="119" u="none">
                <a:solidFill>
                  <a:srgbClr val="000000"/>
                </a:solidFill>
                <a:latin typeface="Canva Sans Semi-Bold"/>
              </a:rPr>
              <a:t>Duis aute irure dolor in reprehenderit in voluptate velit esse cillum dolore eu fugiat nulla pariatur. Excepteur sint occaecat cupidatat non proident, sunt in culpa qui officia deserunt mollit anim id est laborum.</a:t>
            </a:r>
          </a:p>
        </p:txBody>
      </p:sp>
      <p:sp>
        <p:nvSpPr>
          <p:cNvPr name="Freeform 4" id="4"/>
          <p:cNvSpPr/>
          <p:nvPr/>
        </p:nvSpPr>
        <p:spPr>
          <a:xfrm flipH="false" flipV="false" rot="0">
            <a:off x="15433018" y="8441768"/>
            <a:ext cx="3336222" cy="2497997"/>
          </a:xfrm>
          <a:custGeom>
            <a:avLst/>
            <a:gdLst/>
            <a:ahLst/>
            <a:cxnLst/>
            <a:rect r="r" b="b" t="t" l="l"/>
            <a:pathLst>
              <a:path h="2497997" w="3336222">
                <a:moveTo>
                  <a:pt x="0" y="0"/>
                </a:moveTo>
                <a:lnTo>
                  <a:pt x="3336222" y="0"/>
                </a:lnTo>
                <a:lnTo>
                  <a:pt x="3336222" y="2497996"/>
                </a:lnTo>
                <a:lnTo>
                  <a:pt x="0" y="24979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4146485" y="2622796"/>
            <a:ext cx="9995031" cy="1935482"/>
          </a:xfrm>
          <a:prstGeom prst="rect">
            <a:avLst/>
          </a:prstGeom>
        </p:spPr>
        <p:txBody>
          <a:bodyPr anchor="t" rtlCol="false" tIns="0" lIns="0" bIns="0" rIns="0">
            <a:spAutoFit/>
          </a:bodyPr>
          <a:lstStyle/>
          <a:p>
            <a:pPr algn="ctr">
              <a:lnSpc>
                <a:spcPts val="7560"/>
              </a:lnSpc>
            </a:pPr>
            <a:r>
              <a:rPr lang="en-US" sz="7000">
                <a:solidFill>
                  <a:srgbClr val="000000"/>
                </a:solidFill>
                <a:latin typeface="Fibre"/>
              </a:rPr>
              <a:t>Expected Results: Benefits and Scope</a:t>
            </a:r>
          </a:p>
        </p:txBody>
      </p:sp>
      <p:sp>
        <p:nvSpPr>
          <p:cNvPr name="Freeform 6" id="6"/>
          <p:cNvSpPr/>
          <p:nvPr/>
        </p:nvSpPr>
        <p:spPr>
          <a:xfrm flipH="false" flipV="false" rot="-10800000">
            <a:off x="3557536" y="1325377"/>
            <a:ext cx="11198912" cy="7941047"/>
          </a:xfrm>
          <a:custGeom>
            <a:avLst/>
            <a:gdLst/>
            <a:ahLst/>
            <a:cxnLst/>
            <a:rect r="r" b="b" t="t" l="l"/>
            <a:pathLst>
              <a:path h="7941047" w="11198912">
                <a:moveTo>
                  <a:pt x="0" y="0"/>
                </a:moveTo>
                <a:lnTo>
                  <a:pt x="11198912" y="0"/>
                </a:lnTo>
                <a:lnTo>
                  <a:pt x="11198912" y="7941046"/>
                </a:lnTo>
                <a:lnTo>
                  <a:pt x="0" y="79410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7" id="7"/>
          <p:cNvSpPr/>
          <p:nvPr/>
        </p:nvSpPr>
        <p:spPr>
          <a:xfrm flipH="true" flipV="false" rot="0">
            <a:off x="-803463" y="2800817"/>
            <a:ext cx="2221424" cy="2575564"/>
          </a:xfrm>
          <a:custGeom>
            <a:avLst/>
            <a:gdLst/>
            <a:ahLst/>
            <a:cxnLst/>
            <a:rect r="r" b="b" t="t" l="l"/>
            <a:pathLst>
              <a:path h="2575564" w="2221424">
                <a:moveTo>
                  <a:pt x="2221424" y="0"/>
                </a:moveTo>
                <a:lnTo>
                  <a:pt x="0" y="0"/>
                </a:lnTo>
                <a:lnTo>
                  <a:pt x="0" y="2575564"/>
                </a:lnTo>
                <a:lnTo>
                  <a:pt x="2221424" y="2575564"/>
                </a:lnTo>
                <a:lnTo>
                  <a:pt x="222142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1511028" y="3332171"/>
            <a:ext cx="2013547" cy="2044210"/>
          </a:xfrm>
          <a:custGeom>
            <a:avLst/>
            <a:gdLst/>
            <a:ahLst/>
            <a:cxnLst/>
            <a:rect r="r" b="b" t="t" l="l"/>
            <a:pathLst>
              <a:path h="2044210" w="2013547">
                <a:moveTo>
                  <a:pt x="0" y="0"/>
                </a:moveTo>
                <a:lnTo>
                  <a:pt x="2013547" y="0"/>
                </a:lnTo>
                <a:lnTo>
                  <a:pt x="2013547" y="2044210"/>
                </a:lnTo>
                <a:lnTo>
                  <a:pt x="0" y="204421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4400448" y="3633077"/>
            <a:ext cx="7827153" cy="1956728"/>
          </a:xfrm>
          <a:prstGeom prst="rect">
            <a:avLst/>
          </a:prstGeom>
        </p:spPr>
        <p:txBody>
          <a:bodyPr anchor="t" rtlCol="false" tIns="0" lIns="0" bIns="0" rIns="0">
            <a:spAutoFit/>
          </a:bodyPr>
          <a:lstStyle/>
          <a:p>
            <a:pPr algn="ctr">
              <a:lnSpc>
                <a:spcPts val="16234"/>
              </a:lnSpc>
              <a:spcBef>
                <a:spcPct val="0"/>
              </a:spcBef>
            </a:pPr>
            <a:r>
              <a:rPr lang="en-US" sz="10680">
                <a:solidFill>
                  <a:srgbClr val="000000"/>
                </a:solidFill>
                <a:latin typeface="Fibre"/>
              </a:rPr>
              <a:t>SOLUTION</a:t>
            </a:r>
          </a:p>
        </p:txBody>
      </p:sp>
      <p:sp>
        <p:nvSpPr>
          <p:cNvPr name="TextBox 10" id="10"/>
          <p:cNvSpPr txBox="true"/>
          <p:nvPr/>
        </p:nvSpPr>
        <p:spPr>
          <a:xfrm rot="0">
            <a:off x="5143843" y="5773703"/>
            <a:ext cx="8026298" cy="1725804"/>
          </a:xfrm>
          <a:prstGeom prst="rect">
            <a:avLst/>
          </a:prstGeom>
        </p:spPr>
        <p:txBody>
          <a:bodyPr anchor="t" rtlCol="false" tIns="0" lIns="0" bIns="0" rIns="0">
            <a:spAutoFit/>
          </a:bodyPr>
          <a:lstStyle/>
          <a:p>
            <a:pPr algn="ctr">
              <a:lnSpc>
                <a:spcPts val="3495"/>
              </a:lnSpc>
              <a:spcBef>
                <a:spcPct val="0"/>
              </a:spcBef>
            </a:pPr>
            <a:r>
              <a:rPr lang="en-US" sz="2299">
                <a:solidFill>
                  <a:srgbClr val="000000"/>
                </a:solidFill>
                <a:latin typeface="Canva Sans"/>
              </a:rPr>
              <a:t>Survive is a digital sanctuary committed to empowering individuals, first responders, and decision-makers in navigating the unpredictable challenges posed by natural disasters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DECED"/>
        </a:solidFill>
      </p:bgPr>
    </p:bg>
    <p:spTree>
      <p:nvGrpSpPr>
        <p:cNvPr id="1" name=""/>
        <p:cNvGrpSpPr/>
        <p:nvPr/>
      </p:nvGrpSpPr>
      <p:grpSpPr>
        <a:xfrm>
          <a:off x="0" y="0"/>
          <a:ext cx="0" cy="0"/>
          <a:chOff x="0" y="0"/>
          <a:chExt cx="0" cy="0"/>
        </a:xfrm>
      </p:grpSpPr>
      <p:sp>
        <p:nvSpPr>
          <p:cNvPr name="TextBox 2" id="2"/>
          <p:cNvSpPr txBox="true"/>
          <p:nvPr/>
        </p:nvSpPr>
        <p:spPr>
          <a:xfrm rot="0">
            <a:off x="1028700" y="1217642"/>
            <a:ext cx="16230600" cy="927735"/>
          </a:xfrm>
          <a:prstGeom prst="rect">
            <a:avLst/>
          </a:prstGeom>
        </p:spPr>
        <p:txBody>
          <a:bodyPr anchor="t" rtlCol="false" tIns="0" lIns="0" bIns="0" rIns="0">
            <a:spAutoFit/>
          </a:bodyPr>
          <a:lstStyle/>
          <a:p>
            <a:pPr algn="ctr">
              <a:lnSpc>
                <a:spcPts val="7020"/>
              </a:lnSpc>
            </a:pPr>
            <a:r>
              <a:rPr lang="en-US" sz="6500">
                <a:solidFill>
                  <a:srgbClr val="000000"/>
                </a:solidFill>
                <a:latin typeface="Fibre"/>
              </a:rPr>
              <a:t>Our website functionalities</a:t>
            </a:r>
          </a:p>
        </p:txBody>
      </p:sp>
      <p:sp>
        <p:nvSpPr>
          <p:cNvPr name="Freeform 3" id="3"/>
          <p:cNvSpPr/>
          <p:nvPr/>
        </p:nvSpPr>
        <p:spPr>
          <a:xfrm flipH="false" flipV="false" rot="0">
            <a:off x="6888528" y="2668265"/>
            <a:ext cx="4513346" cy="3044457"/>
          </a:xfrm>
          <a:custGeom>
            <a:avLst/>
            <a:gdLst/>
            <a:ahLst/>
            <a:cxnLst/>
            <a:rect r="r" b="b" t="t" l="l"/>
            <a:pathLst>
              <a:path h="3044457" w="4513346">
                <a:moveTo>
                  <a:pt x="0" y="0"/>
                </a:moveTo>
                <a:lnTo>
                  <a:pt x="4513347" y="0"/>
                </a:lnTo>
                <a:lnTo>
                  <a:pt x="4513347" y="3044458"/>
                </a:lnTo>
                <a:lnTo>
                  <a:pt x="0" y="30444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6888528" y="6082051"/>
            <a:ext cx="4513346" cy="3044457"/>
          </a:xfrm>
          <a:custGeom>
            <a:avLst/>
            <a:gdLst/>
            <a:ahLst/>
            <a:cxnLst/>
            <a:rect r="r" b="b" t="t" l="l"/>
            <a:pathLst>
              <a:path h="3044457" w="4513346">
                <a:moveTo>
                  <a:pt x="0" y="0"/>
                </a:moveTo>
                <a:lnTo>
                  <a:pt x="4513347" y="0"/>
                </a:lnTo>
                <a:lnTo>
                  <a:pt x="4513347" y="3044457"/>
                </a:lnTo>
                <a:lnTo>
                  <a:pt x="0" y="30444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false" flipV="false" rot="0">
            <a:off x="11812448" y="2668265"/>
            <a:ext cx="4513346" cy="3044457"/>
          </a:xfrm>
          <a:custGeom>
            <a:avLst/>
            <a:gdLst/>
            <a:ahLst/>
            <a:cxnLst/>
            <a:rect r="r" b="b" t="t" l="l"/>
            <a:pathLst>
              <a:path h="3044457" w="4513346">
                <a:moveTo>
                  <a:pt x="0" y="0"/>
                </a:moveTo>
                <a:lnTo>
                  <a:pt x="4513347" y="0"/>
                </a:lnTo>
                <a:lnTo>
                  <a:pt x="4513347" y="3044458"/>
                </a:lnTo>
                <a:lnTo>
                  <a:pt x="0" y="30444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11812448" y="6082051"/>
            <a:ext cx="4513346" cy="3044457"/>
          </a:xfrm>
          <a:custGeom>
            <a:avLst/>
            <a:gdLst/>
            <a:ahLst/>
            <a:cxnLst/>
            <a:rect r="r" b="b" t="t" l="l"/>
            <a:pathLst>
              <a:path h="3044457" w="4513346">
                <a:moveTo>
                  <a:pt x="0" y="0"/>
                </a:moveTo>
                <a:lnTo>
                  <a:pt x="4513347" y="0"/>
                </a:lnTo>
                <a:lnTo>
                  <a:pt x="4513347" y="3044457"/>
                </a:lnTo>
                <a:lnTo>
                  <a:pt x="0" y="30444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7" id="7"/>
          <p:cNvSpPr/>
          <p:nvPr/>
        </p:nvSpPr>
        <p:spPr>
          <a:xfrm flipH="false" flipV="false" rot="0">
            <a:off x="1962205" y="2668265"/>
            <a:ext cx="4513346" cy="3044457"/>
          </a:xfrm>
          <a:custGeom>
            <a:avLst/>
            <a:gdLst/>
            <a:ahLst/>
            <a:cxnLst/>
            <a:rect r="r" b="b" t="t" l="l"/>
            <a:pathLst>
              <a:path h="3044457" w="4513346">
                <a:moveTo>
                  <a:pt x="0" y="0"/>
                </a:moveTo>
                <a:lnTo>
                  <a:pt x="4513347" y="0"/>
                </a:lnTo>
                <a:lnTo>
                  <a:pt x="4513347" y="3044458"/>
                </a:lnTo>
                <a:lnTo>
                  <a:pt x="0" y="30444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8" id="8"/>
          <p:cNvSpPr/>
          <p:nvPr/>
        </p:nvSpPr>
        <p:spPr>
          <a:xfrm flipH="false" flipV="false" rot="0">
            <a:off x="1962205" y="6082051"/>
            <a:ext cx="4513346" cy="3044457"/>
          </a:xfrm>
          <a:custGeom>
            <a:avLst/>
            <a:gdLst/>
            <a:ahLst/>
            <a:cxnLst/>
            <a:rect r="r" b="b" t="t" l="l"/>
            <a:pathLst>
              <a:path h="3044457" w="4513346">
                <a:moveTo>
                  <a:pt x="0" y="0"/>
                </a:moveTo>
                <a:lnTo>
                  <a:pt x="4513347" y="0"/>
                </a:lnTo>
                <a:lnTo>
                  <a:pt x="4513347" y="3044457"/>
                </a:lnTo>
                <a:lnTo>
                  <a:pt x="0" y="30444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9" id="9"/>
          <p:cNvSpPr txBox="true"/>
          <p:nvPr/>
        </p:nvSpPr>
        <p:spPr>
          <a:xfrm rot="0">
            <a:off x="2262769" y="3826102"/>
            <a:ext cx="3817531" cy="1128395"/>
          </a:xfrm>
          <a:prstGeom prst="rect">
            <a:avLst/>
          </a:prstGeom>
        </p:spPr>
        <p:txBody>
          <a:bodyPr anchor="t" rtlCol="false" tIns="0" lIns="0" bIns="0" rIns="0">
            <a:spAutoFit/>
          </a:bodyPr>
          <a:lstStyle/>
          <a:p>
            <a:pPr algn="ctr">
              <a:lnSpc>
                <a:spcPts val="3039"/>
              </a:lnSpc>
            </a:pPr>
            <a:r>
              <a:rPr lang="en-US" sz="1999">
                <a:solidFill>
                  <a:srgbClr val="000000"/>
                </a:solidFill>
                <a:latin typeface="Canva Sans"/>
              </a:rPr>
              <a:t>The services that we provide :</a:t>
            </a:r>
          </a:p>
          <a:p>
            <a:pPr algn="ctr">
              <a:lnSpc>
                <a:spcPts val="3039"/>
              </a:lnSpc>
            </a:pPr>
            <a:r>
              <a:rPr lang="en-US" sz="1999">
                <a:solidFill>
                  <a:srgbClr val="000000"/>
                </a:solidFill>
                <a:latin typeface="Canva Sans"/>
              </a:rPr>
              <a:t>Train &amp; Educate </a:t>
            </a:r>
          </a:p>
          <a:p>
            <a:pPr algn="ctr">
              <a:lnSpc>
                <a:spcPts val="3039"/>
              </a:lnSpc>
            </a:pPr>
            <a:r>
              <a:rPr lang="en-US" sz="1999">
                <a:solidFill>
                  <a:srgbClr val="000000"/>
                </a:solidFill>
                <a:latin typeface="Canva Sans"/>
              </a:rPr>
              <a:t>Donate &amp;  Volunteer</a:t>
            </a:r>
          </a:p>
        </p:txBody>
      </p:sp>
      <p:sp>
        <p:nvSpPr>
          <p:cNvPr name="Freeform 10" id="10"/>
          <p:cNvSpPr/>
          <p:nvPr/>
        </p:nvSpPr>
        <p:spPr>
          <a:xfrm flipH="false" flipV="false" rot="0">
            <a:off x="3557879" y="3029236"/>
            <a:ext cx="1321999" cy="649432"/>
          </a:xfrm>
          <a:custGeom>
            <a:avLst/>
            <a:gdLst/>
            <a:ahLst/>
            <a:cxnLst/>
            <a:rect r="r" b="b" t="t" l="l"/>
            <a:pathLst>
              <a:path h="649432" w="1321999">
                <a:moveTo>
                  <a:pt x="0" y="0"/>
                </a:moveTo>
                <a:lnTo>
                  <a:pt x="1321999" y="0"/>
                </a:lnTo>
                <a:lnTo>
                  <a:pt x="1321999" y="649432"/>
                </a:lnTo>
                <a:lnTo>
                  <a:pt x="0" y="649432"/>
                </a:lnTo>
                <a:lnTo>
                  <a:pt x="0" y="0"/>
                </a:lnTo>
                <a:close/>
              </a:path>
            </a:pathLst>
          </a:custGeom>
          <a:blipFill>
            <a:blip r:embed="rId4"/>
            <a:stretch>
              <a:fillRect l="0" t="0" r="0" b="0"/>
            </a:stretch>
          </a:blipFill>
        </p:spPr>
      </p:sp>
      <p:sp>
        <p:nvSpPr>
          <p:cNvPr name="TextBox 11" id="11"/>
          <p:cNvSpPr txBox="true"/>
          <p:nvPr/>
        </p:nvSpPr>
        <p:spPr>
          <a:xfrm rot="0">
            <a:off x="3682502" y="3110057"/>
            <a:ext cx="1072753" cy="408899"/>
          </a:xfrm>
          <a:prstGeom prst="rect">
            <a:avLst/>
          </a:prstGeom>
        </p:spPr>
        <p:txBody>
          <a:bodyPr anchor="t" rtlCol="false" tIns="0" lIns="0" bIns="0" rIns="0">
            <a:spAutoFit/>
          </a:bodyPr>
          <a:lstStyle/>
          <a:p>
            <a:pPr algn="ctr" marL="0" indent="0" lvl="1">
              <a:lnSpc>
                <a:spcPts val="3143"/>
              </a:lnSpc>
              <a:spcBef>
                <a:spcPct val="0"/>
              </a:spcBef>
            </a:pPr>
            <a:r>
              <a:rPr lang="en-US" sz="2781" u="none">
                <a:solidFill>
                  <a:srgbClr val="000000"/>
                </a:solidFill>
                <a:latin typeface="Raleway Bold"/>
              </a:rPr>
              <a:t>01</a:t>
            </a:r>
          </a:p>
        </p:txBody>
      </p:sp>
      <p:sp>
        <p:nvSpPr>
          <p:cNvPr name="TextBox 12" id="12"/>
          <p:cNvSpPr txBox="true"/>
          <p:nvPr/>
        </p:nvSpPr>
        <p:spPr>
          <a:xfrm rot="0">
            <a:off x="7350455" y="3944314"/>
            <a:ext cx="3589494" cy="747395"/>
          </a:xfrm>
          <a:prstGeom prst="rect">
            <a:avLst/>
          </a:prstGeom>
        </p:spPr>
        <p:txBody>
          <a:bodyPr anchor="t" rtlCol="false" tIns="0" lIns="0" bIns="0" rIns="0">
            <a:spAutoFit/>
          </a:bodyPr>
          <a:lstStyle/>
          <a:p>
            <a:pPr algn="ctr">
              <a:lnSpc>
                <a:spcPts val="3039"/>
              </a:lnSpc>
            </a:pPr>
            <a:r>
              <a:rPr lang="en-US" sz="1999">
                <a:solidFill>
                  <a:srgbClr val="000000"/>
                </a:solidFill>
                <a:latin typeface="Canva Sans"/>
              </a:rPr>
              <a:t>Introduce you to our Savers (First Responders)</a:t>
            </a:r>
          </a:p>
        </p:txBody>
      </p:sp>
      <p:sp>
        <p:nvSpPr>
          <p:cNvPr name="Freeform 13" id="13"/>
          <p:cNvSpPr/>
          <p:nvPr/>
        </p:nvSpPr>
        <p:spPr>
          <a:xfrm flipH="false" flipV="false" rot="0">
            <a:off x="8484202" y="3029236"/>
            <a:ext cx="1321999" cy="649432"/>
          </a:xfrm>
          <a:custGeom>
            <a:avLst/>
            <a:gdLst/>
            <a:ahLst/>
            <a:cxnLst/>
            <a:rect r="r" b="b" t="t" l="l"/>
            <a:pathLst>
              <a:path h="649432" w="1321999">
                <a:moveTo>
                  <a:pt x="0" y="0"/>
                </a:moveTo>
                <a:lnTo>
                  <a:pt x="1321999" y="0"/>
                </a:lnTo>
                <a:lnTo>
                  <a:pt x="1321999" y="649432"/>
                </a:lnTo>
                <a:lnTo>
                  <a:pt x="0" y="649432"/>
                </a:lnTo>
                <a:lnTo>
                  <a:pt x="0" y="0"/>
                </a:lnTo>
                <a:close/>
              </a:path>
            </a:pathLst>
          </a:custGeom>
          <a:blipFill>
            <a:blip r:embed="rId4"/>
            <a:stretch>
              <a:fillRect l="0" t="0" r="0" b="0"/>
            </a:stretch>
          </a:blipFill>
        </p:spPr>
      </p:sp>
      <p:sp>
        <p:nvSpPr>
          <p:cNvPr name="TextBox 14" id="14"/>
          <p:cNvSpPr txBox="true"/>
          <p:nvPr/>
        </p:nvSpPr>
        <p:spPr>
          <a:xfrm rot="0">
            <a:off x="8608825" y="3110057"/>
            <a:ext cx="1072753" cy="408899"/>
          </a:xfrm>
          <a:prstGeom prst="rect">
            <a:avLst/>
          </a:prstGeom>
        </p:spPr>
        <p:txBody>
          <a:bodyPr anchor="t" rtlCol="false" tIns="0" lIns="0" bIns="0" rIns="0">
            <a:spAutoFit/>
          </a:bodyPr>
          <a:lstStyle/>
          <a:p>
            <a:pPr algn="ctr" marL="0" indent="0" lvl="1">
              <a:lnSpc>
                <a:spcPts val="3143"/>
              </a:lnSpc>
              <a:spcBef>
                <a:spcPct val="0"/>
              </a:spcBef>
            </a:pPr>
            <a:r>
              <a:rPr lang="en-US" sz="2781">
                <a:solidFill>
                  <a:srgbClr val="000000"/>
                </a:solidFill>
                <a:latin typeface="Raleway Bold"/>
              </a:rPr>
              <a:t>02</a:t>
            </a:r>
          </a:p>
        </p:txBody>
      </p:sp>
      <p:sp>
        <p:nvSpPr>
          <p:cNvPr name="TextBox 15" id="15"/>
          <p:cNvSpPr txBox="true"/>
          <p:nvPr/>
        </p:nvSpPr>
        <p:spPr>
          <a:xfrm rot="0">
            <a:off x="12274375" y="3896689"/>
            <a:ext cx="3589494" cy="747395"/>
          </a:xfrm>
          <a:prstGeom prst="rect">
            <a:avLst/>
          </a:prstGeom>
        </p:spPr>
        <p:txBody>
          <a:bodyPr anchor="t" rtlCol="false" tIns="0" lIns="0" bIns="0" rIns="0">
            <a:spAutoFit/>
          </a:bodyPr>
          <a:lstStyle/>
          <a:p>
            <a:pPr algn="ctr">
              <a:lnSpc>
                <a:spcPts val="3039"/>
              </a:lnSpc>
            </a:pPr>
            <a:r>
              <a:rPr lang="en-US" sz="1999">
                <a:solidFill>
                  <a:srgbClr val="000000"/>
                </a:solidFill>
                <a:latin typeface="Canva Sans"/>
              </a:rPr>
              <a:t>Respond to the most frequently asked question</a:t>
            </a:r>
          </a:p>
        </p:txBody>
      </p:sp>
      <p:sp>
        <p:nvSpPr>
          <p:cNvPr name="Freeform 16" id="16"/>
          <p:cNvSpPr/>
          <p:nvPr/>
        </p:nvSpPr>
        <p:spPr>
          <a:xfrm flipH="false" flipV="false" rot="0">
            <a:off x="13408122" y="3029236"/>
            <a:ext cx="1321999" cy="649432"/>
          </a:xfrm>
          <a:custGeom>
            <a:avLst/>
            <a:gdLst/>
            <a:ahLst/>
            <a:cxnLst/>
            <a:rect r="r" b="b" t="t" l="l"/>
            <a:pathLst>
              <a:path h="649432" w="1321999">
                <a:moveTo>
                  <a:pt x="0" y="0"/>
                </a:moveTo>
                <a:lnTo>
                  <a:pt x="1321999" y="0"/>
                </a:lnTo>
                <a:lnTo>
                  <a:pt x="1321999" y="649432"/>
                </a:lnTo>
                <a:lnTo>
                  <a:pt x="0" y="649432"/>
                </a:lnTo>
                <a:lnTo>
                  <a:pt x="0" y="0"/>
                </a:lnTo>
                <a:close/>
              </a:path>
            </a:pathLst>
          </a:custGeom>
          <a:blipFill>
            <a:blip r:embed="rId4"/>
            <a:stretch>
              <a:fillRect l="0" t="0" r="0" b="0"/>
            </a:stretch>
          </a:blipFill>
        </p:spPr>
      </p:sp>
      <p:sp>
        <p:nvSpPr>
          <p:cNvPr name="TextBox 17" id="17"/>
          <p:cNvSpPr txBox="true"/>
          <p:nvPr/>
        </p:nvSpPr>
        <p:spPr>
          <a:xfrm rot="0">
            <a:off x="13532745" y="3110057"/>
            <a:ext cx="1072753" cy="408899"/>
          </a:xfrm>
          <a:prstGeom prst="rect">
            <a:avLst/>
          </a:prstGeom>
        </p:spPr>
        <p:txBody>
          <a:bodyPr anchor="t" rtlCol="false" tIns="0" lIns="0" bIns="0" rIns="0">
            <a:spAutoFit/>
          </a:bodyPr>
          <a:lstStyle/>
          <a:p>
            <a:pPr algn="ctr" marL="0" indent="0" lvl="1">
              <a:lnSpc>
                <a:spcPts val="3143"/>
              </a:lnSpc>
              <a:spcBef>
                <a:spcPct val="0"/>
              </a:spcBef>
            </a:pPr>
            <a:r>
              <a:rPr lang="en-US" sz="2781">
                <a:solidFill>
                  <a:srgbClr val="000000"/>
                </a:solidFill>
                <a:latin typeface="Raleway Bold"/>
              </a:rPr>
              <a:t>03</a:t>
            </a:r>
          </a:p>
        </p:txBody>
      </p:sp>
      <p:sp>
        <p:nvSpPr>
          <p:cNvPr name="TextBox 18" id="18"/>
          <p:cNvSpPr txBox="true"/>
          <p:nvPr/>
        </p:nvSpPr>
        <p:spPr>
          <a:xfrm rot="0">
            <a:off x="2424132" y="7390963"/>
            <a:ext cx="3589494" cy="747395"/>
          </a:xfrm>
          <a:prstGeom prst="rect">
            <a:avLst/>
          </a:prstGeom>
        </p:spPr>
        <p:txBody>
          <a:bodyPr anchor="t" rtlCol="false" tIns="0" lIns="0" bIns="0" rIns="0">
            <a:spAutoFit/>
          </a:bodyPr>
          <a:lstStyle/>
          <a:p>
            <a:pPr algn="ctr">
              <a:lnSpc>
                <a:spcPts val="3039"/>
              </a:lnSpc>
            </a:pPr>
            <a:r>
              <a:rPr lang="en-US" sz="1999">
                <a:solidFill>
                  <a:srgbClr val="000000"/>
                </a:solidFill>
                <a:latin typeface="Canva Sans"/>
              </a:rPr>
              <a:t>Give you updates about the daily news</a:t>
            </a:r>
          </a:p>
        </p:txBody>
      </p:sp>
      <p:sp>
        <p:nvSpPr>
          <p:cNvPr name="Freeform 19" id="19"/>
          <p:cNvSpPr/>
          <p:nvPr/>
        </p:nvSpPr>
        <p:spPr>
          <a:xfrm flipH="false" flipV="false" rot="0">
            <a:off x="3557879" y="6443021"/>
            <a:ext cx="1321999" cy="649432"/>
          </a:xfrm>
          <a:custGeom>
            <a:avLst/>
            <a:gdLst/>
            <a:ahLst/>
            <a:cxnLst/>
            <a:rect r="r" b="b" t="t" l="l"/>
            <a:pathLst>
              <a:path h="649432" w="1321999">
                <a:moveTo>
                  <a:pt x="0" y="0"/>
                </a:moveTo>
                <a:lnTo>
                  <a:pt x="1321999" y="0"/>
                </a:lnTo>
                <a:lnTo>
                  <a:pt x="1321999" y="649432"/>
                </a:lnTo>
                <a:lnTo>
                  <a:pt x="0" y="649432"/>
                </a:lnTo>
                <a:lnTo>
                  <a:pt x="0" y="0"/>
                </a:lnTo>
                <a:close/>
              </a:path>
            </a:pathLst>
          </a:custGeom>
          <a:blipFill>
            <a:blip r:embed="rId4"/>
            <a:stretch>
              <a:fillRect l="0" t="0" r="0" b="0"/>
            </a:stretch>
          </a:blipFill>
        </p:spPr>
      </p:sp>
      <p:sp>
        <p:nvSpPr>
          <p:cNvPr name="TextBox 20" id="20"/>
          <p:cNvSpPr txBox="true"/>
          <p:nvPr/>
        </p:nvSpPr>
        <p:spPr>
          <a:xfrm rot="0">
            <a:off x="3682502" y="6523843"/>
            <a:ext cx="1072753" cy="408899"/>
          </a:xfrm>
          <a:prstGeom prst="rect">
            <a:avLst/>
          </a:prstGeom>
        </p:spPr>
        <p:txBody>
          <a:bodyPr anchor="t" rtlCol="false" tIns="0" lIns="0" bIns="0" rIns="0">
            <a:spAutoFit/>
          </a:bodyPr>
          <a:lstStyle/>
          <a:p>
            <a:pPr algn="ctr" marL="0" indent="0" lvl="1">
              <a:lnSpc>
                <a:spcPts val="3143"/>
              </a:lnSpc>
              <a:spcBef>
                <a:spcPct val="0"/>
              </a:spcBef>
            </a:pPr>
            <a:r>
              <a:rPr lang="en-US" sz="2781">
                <a:solidFill>
                  <a:srgbClr val="000000"/>
                </a:solidFill>
                <a:latin typeface="Raleway Bold"/>
              </a:rPr>
              <a:t>04</a:t>
            </a:r>
          </a:p>
        </p:txBody>
      </p:sp>
      <p:sp>
        <p:nvSpPr>
          <p:cNvPr name="Freeform 21" id="21"/>
          <p:cNvSpPr/>
          <p:nvPr/>
        </p:nvSpPr>
        <p:spPr>
          <a:xfrm flipH="false" flipV="false" rot="0">
            <a:off x="8483001" y="6443021"/>
            <a:ext cx="1321999" cy="649432"/>
          </a:xfrm>
          <a:custGeom>
            <a:avLst/>
            <a:gdLst/>
            <a:ahLst/>
            <a:cxnLst/>
            <a:rect r="r" b="b" t="t" l="l"/>
            <a:pathLst>
              <a:path h="649432" w="1321999">
                <a:moveTo>
                  <a:pt x="0" y="0"/>
                </a:moveTo>
                <a:lnTo>
                  <a:pt x="1321998" y="0"/>
                </a:lnTo>
                <a:lnTo>
                  <a:pt x="1321998" y="649432"/>
                </a:lnTo>
                <a:lnTo>
                  <a:pt x="0" y="649432"/>
                </a:lnTo>
                <a:lnTo>
                  <a:pt x="0" y="0"/>
                </a:lnTo>
                <a:close/>
              </a:path>
            </a:pathLst>
          </a:custGeom>
          <a:blipFill>
            <a:blip r:embed="rId4"/>
            <a:stretch>
              <a:fillRect l="0" t="0" r="0" b="0"/>
            </a:stretch>
          </a:blipFill>
        </p:spPr>
      </p:sp>
      <p:sp>
        <p:nvSpPr>
          <p:cNvPr name="TextBox 22" id="22"/>
          <p:cNvSpPr txBox="true"/>
          <p:nvPr/>
        </p:nvSpPr>
        <p:spPr>
          <a:xfrm rot="0">
            <a:off x="8607623" y="6523843"/>
            <a:ext cx="1072753" cy="408899"/>
          </a:xfrm>
          <a:prstGeom prst="rect">
            <a:avLst/>
          </a:prstGeom>
        </p:spPr>
        <p:txBody>
          <a:bodyPr anchor="t" rtlCol="false" tIns="0" lIns="0" bIns="0" rIns="0">
            <a:spAutoFit/>
          </a:bodyPr>
          <a:lstStyle/>
          <a:p>
            <a:pPr algn="ctr" marL="0" indent="0" lvl="1">
              <a:lnSpc>
                <a:spcPts val="3143"/>
              </a:lnSpc>
              <a:spcBef>
                <a:spcPct val="0"/>
              </a:spcBef>
            </a:pPr>
            <a:r>
              <a:rPr lang="en-US" sz="2781">
                <a:solidFill>
                  <a:srgbClr val="000000"/>
                </a:solidFill>
                <a:latin typeface="Raleway Bold"/>
              </a:rPr>
              <a:t>05</a:t>
            </a:r>
          </a:p>
        </p:txBody>
      </p:sp>
      <p:sp>
        <p:nvSpPr>
          <p:cNvPr name="TextBox 23" id="23"/>
          <p:cNvSpPr txBox="true"/>
          <p:nvPr/>
        </p:nvSpPr>
        <p:spPr>
          <a:xfrm rot="0">
            <a:off x="12274375" y="7340103"/>
            <a:ext cx="3589494" cy="1128395"/>
          </a:xfrm>
          <a:prstGeom prst="rect">
            <a:avLst/>
          </a:prstGeom>
        </p:spPr>
        <p:txBody>
          <a:bodyPr anchor="t" rtlCol="false" tIns="0" lIns="0" bIns="0" rIns="0">
            <a:spAutoFit/>
          </a:bodyPr>
          <a:lstStyle/>
          <a:p>
            <a:pPr algn="ctr">
              <a:lnSpc>
                <a:spcPts val="3039"/>
              </a:lnSpc>
            </a:pPr>
            <a:r>
              <a:rPr lang="en-US" sz="1999">
                <a:solidFill>
                  <a:srgbClr val="000000"/>
                </a:solidFill>
                <a:latin typeface="Canva Sans"/>
              </a:rPr>
              <a:t>Provide you with location of near by shelters in emmergency cases</a:t>
            </a:r>
          </a:p>
        </p:txBody>
      </p:sp>
      <p:sp>
        <p:nvSpPr>
          <p:cNvPr name="Freeform 24" id="24"/>
          <p:cNvSpPr/>
          <p:nvPr/>
        </p:nvSpPr>
        <p:spPr>
          <a:xfrm flipH="false" flipV="false" rot="0">
            <a:off x="13408122" y="6443021"/>
            <a:ext cx="1321999" cy="649432"/>
          </a:xfrm>
          <a:custGeom>
            <a:avLst/>
            <a:gdLst/>
            <a:ahLst/>
            <a:cxnLst/>
            <a:rect r="r" b="b" t="t" l="l"/>
            <a:pathLst>
              <a:path h="649432" w="1321999">
                <a:moveTo>
                  <a:pt x="0" y="0"/>
                </a:moveTo>
                <a:lnTo>
                  <a:pt x="1321999" y="0"/>
                </a:lnTo>
                <a:lnTo>
                  <a:pt x="1321999" y="649432"/>
                </a:lnTo>
                <a:lnTo>
                  <a:pt x="0" y="649432"/>
                </a:lnTo>
                <a:lnTo>
                  <a:pt x="0" y="0"/>
                </a:lnTo>
                <a:close/>
              </a:path>
            </a:pathLst>
          </a:custGeom>
          <a:blipFill>
            <a:blip r:embed="rId4"/>
            <a:stretch>
              <a:fillRect l="0" t="0" r="0" b="0"/>
            </a:stretch>
          </a:blipFill>
        </p:spPr>
      </p:sp>
      <p:sp>
        <p:nvSpPr>
          <p:cNvPr name="TextBox 25" id="25"/>
          <p:cNvSpPr txBox="true"/>
          <p:nvPr/>
        </p:nvSpPr>
        <p:spPr>
          <a:xfrm rot="0">
            <a:off x="13532745" y="6523843"/>
            <a:ext cx="1072753" cy="408899"/>
          </a:xfrm>
          <a:prstGeom prst="rect">
            <a:avLst/>
          </a:prstGeom>
        </p:spPr>
        <p:txBody>
          <a:bodyPr anchor="t" rtlCol="false" tIns="0" lIns="0" bIns="0" rIns="0">
            <a:spAutoFit/>
          </a:bodyPr>
          <a:lstStyle/>
          <a:p>
            <a:pPr algn="ctr" marL="0" indent="0" lvl="1">
              <a:lnSpc>
                <a:spcPts val="3143"/>
              </a:lnSpc>
              <a:spcBef>
                <a:spcPct val="0"/>
              </a:spcBef>
            </a:pPr>
            <a:r>
              <a:rPr lang="en-US" sz="2781">
                <a:solidFill>
                  <a:srgbClr val="000000"/>
                </a:solidFill>
                <a:latin typeface="Raleway Bold"/>
              </a:rPr>
              <a:t>06</a:t>
            </a:r>
          </a:p>
        </p:txBody>
      </p:sp>
      <p:sp>
        <p:nvSpPr>
          <p:cNvPr name="Freeform 26" id="26"/>
          <p:cNvSpPr/>
          <p:nvPr/>
        </p:nvSpPr>
        <p:spPr>
          <a:xfrm flipH="false" flipV="false" rot="0">
            <a:off x="5062876" y="10001525"/>
            <a:ext cx="3420125" cy="3146515"/>
          </a:xfrm>
          <a:custGeom>
            <a:avLst/>
            <a:gdLst/>
            <a:ahLst/>
            <a:cxnLst/>
            <a:rect r="r" b="b" t="t" l="l"/>
            <a:pathLst>
              <a:path h="3146515" w="3420125">
                <a:moveTo>
                  <a:pt x="0" y="0"/>
                </a:moveTo>
                <a:lnTo>
                  <a:pt x="3420125" y="0"/>
                </a:lnTo>
                <a:lnTo>
                  <a:pt x="3420125" y="3146515"/>
                </a:lnTo>
                <a:lnTo>
                  <a:pt x="0" y="31465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7" id="27"/>
          <p:cNvSpPr/>
          <p:nvPr/>
        </p:nvSpPr>
        <p:spPr>
          <a:xfrm flipH="false" flipV="false" rot="-10800000">
            <a:off x="14069122" y="-1688491"/>
            <a:ext cx="3007901" cy="2639433"/>
          </a:xfrm>
          <a:custGeom>
            <a:avLst/>
            <a:gdLst/>
            <a:ahLst/>
            <a:cxnLst/>
            <a:rect r="r" b="b" t="t" l="l"/>
            <a:pathLst>
              <a:path h="2639433" w="3007901">
                <a:moveTo>
                  <a:pt x="0" y="0"/>
                </a:moveTo>
                <a:lnTo>
                  <a:pt x="3007900" y="0"/>
                </a:lnTo>
                <a:lnTo>
                  <a:pt x="3007900" y="2639433"/>
                </a:lnTo>
                <a:lnTo>
                  <a:pt x="0" y="26394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8" id="28"/>
          <p:cNvSpPr/>
          <p:nvPr/>
        </p:nvSpPr>
        <p:spPr>
          <a:xfrm flipH="false" flipV="false" rot="-2027954">
            <a:off x="16013604" y="8580828"/>
            <a:ext cx="2491392" cy="2513384"/>
          </a:xfrm>
          <a:custGeom>
            <a:avLst/>
            <a:gdLst/>
            <a:ahLst/>
            <a:cxnLst/>
            <a:rect r="r" b="b" t="t" l="l"/>
            <a:pathLst>
              <a:path h="2513384" w="2491392">
                <a:moveTo>
                  <a:pt x="0" y="0"/>
                </a:moveTo>
                <a:lnTo>
                  <a:pt x="2491392" y="0"/>
                </a:lnTo>
                <a:lnTo>
                  <a:pt x="2491392" y="2513384"/>
                </a:lnTo>
                <a:lnTo>
                  <a:pt x="0" y="251338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9" id="29"/>
          <p:cNvSpPr/>
          <p:nvPr/>
        </p:nvSpPr>
        <p:spPr>
          <a:xfrm flipH="true" flipV="false" rot="0">
            <a:off x="-1049794" y="6767737"/>
            <a:ext cx="2221424" cy="2575564"/>
          </a:xfrm>
          <a:custGeom>
            <a:avLst/>
            <a:gdLst/>
            <a:ahLst/>
            <a:cxnLst/>
            <a:rect r="r" b="b" t="t" l="l"/>
            <a:pathLst>
              <a:path h="2575564" w="2221424">
                <a:moveTo>
                  <a:pt x="2221424" y="0"/>
                </a:moveTo>
                <a:lnTo>
                  <a:pt x="0" y="0"/>
                </a:lnTo>
                <a:lnTo>
                  <a:pt x="0" y="2575564"/>
                </a:lnTo>
                <a:lnTo>
                  <a:pt x="2221424" y="2575564"/>
                </a:lnTo>
                <a:lnTo>
                  <a:pt x="2221424"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30" id="30"/>
          <p:cNvSpPr txBox="true"/>
          <p:nvPr/>
        </p:nvSpPr>
        <p:spPr>
          <a:xfrm rot="0">
            <a:off x="7349253" y="7419465"/>
            <a:ext cx="3589494" cy="1128395"/>
          </a:xfrm>
          <a:prstGeom prst="rect">
            <a:avLst/>
          </a:prstGeom>
        </p:spPr>
        <p:txBody>
          <a:bodyPr anchor="t" rtlCol="false" tIns="0" lIns="0" bIns="0" rIns="0">
            <a:spAutoFit/>
          </a:bodyPr>
          <a:lstStyle/>
          <a:p>
            <a:pPr algn="ctr">
              <a:lnSpc>
                <a:spcPts val="3039"/>
              </a:lnSpc>
            </a:pPr>
            <a:r>
              <a:rPr lang="en-US" sz="1999">
                <a:solidFill>
                  <a:srgbClr val="000000"/>
                </a:solidFill>
                <a:latin typeface="Canva Sans"/>
              </a:rPr>
              <a:t>Present to you our  latest detected and solved disasters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DECED"/>
        </a:solidFill>
      </p:bgPr>
    </p:bg>
    <p:spTree>
      <p:nvGrpSpPr>
        <p:cNvPr id="1" name=""/>
        <p:cNvGrpSpPr/>
        <p:nvPr/>
      </p:nvGrpSpPr>
      <p:grpSpPr>
        <a:xfrm>
          <a:off x="0" y="0"/>
          <a:ext cx="0" cy="0"/>
          <a:chOff x="0" y="0"/>
          <a:chExt cx="0" cy="0"/>
        </a:xfrm>
      </p:grpSpPr>
      <p:sp>
        <p:nvSpPr>
          <p:cNvPr name="Freeform 2" id="2"/>
          <p:cNvSpPr/>
          <p:nvPr/>
        </p:nvSpPr>
        <p:spPr>
          <a:xfrm flipH="false" flipV="false" rot="-1798045">
            <a:off x="11177160" y="2239201"/>
            <a:ext cx="1369529" cy="618626"/>
          </a:xfrm>
          <a:custGeom>
            <a:avLst/>
            <a:gdLst/>
            <a:ahLst/>
            <a:cxnLst/>
            <a:rect r="r" b="b" t="t" l="l"/>
            <a:pathLst>
              <a:path h="618626" w="1369529">
                <a:moveTo>
                  <a:pt x="0" y="0"/>
                </a:moveTo>
                <a:lnTo>
                  <a:pt x="1369529" y="0"/>
                </a:lnTo>
                <a:lnTo>
                  <a:pt x="1369529" y="618626"/>
                </a:lnTo>
                <a:lnTo>
                  <a:pt x="0" y="6186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944245">
            <a:off x="4795377" y="4404943"/>
            <a:ext cx="1461152" cy="660013"/>
          </a:xfrm>
          <a:custGeom>
            <a:avLst/>
            <a:gdLst/>
            <a:ahLst/>
            <a:cxnLst/>
            <a:rect r="r" b="b" t="t" l="l"/>
            <a:pathLst>
              <a:path h="660013" w="1461152">
                <a:moveTo>
                  <a:pt x="0" y="0"/>
                </a:moveTo>
                <a:lnTo>
                  <a:pt x="1461153" y="0"/>
                </a:lnTo>
                <a:lnTo>
                  <a:pt x="1461153" y="660012"/>
                </a:lnTo>
                <a:lnTo>
                  <a:pt x="0" y="6600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9093014">
            <a:off x="5757312" y="2084618"/>
            <a:ext cx="1355109" cy="675008"/>
          </a:xfrm>
          <a:custGeom>
            <a:avLst/>
            <a:gdLst/>
            <a:ahLst/>
            <a:cxnLst/>
            <a:rect r="r" b="b" t="t" l="l"/>
            <a:pathLst>
              <a:path h="675008" w="1355109">
                <a:moveTo>
                  <a:pt x="0" y="675008"/>
                </a:moveTo>
                <a:lnTo>
                  <a:pt x="1355109" y="675008"/>
                </a:lnTo>
                <a:lnTo>
                  <a:pt x="1355109" y="0"/>
                </a:lnTo>
                <a:lnTo>
                  <a:pt x="0" y="0"/>
                </a:lnTo>
                <a:lnTo>
                  <a:pt x="0" y="67500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true" rot="1820569">
            <a:off x="10472298" y="6312081"/>
            <a:ext cx="1283809" cy="639493"/>
          </a:xfrm>
          <a:custGeom>
            <a:avLst/>
            <a:gdLst/>
            <a:ahLst/>
            <a:cxnLst/>
            <a:rect r="r" b="b" t="t" l="l"/>
            <a:pathLst>
              <a:path h="639493" w="1283809">
                <a:moveTo>
                  <a:pt x="0" y="639493"/>
                </a:moveTo>
                <a:lnTo>
                  <a:pt x="1283809" y="639493"/>
                </a:lnTo>
                <a:lnTo>
                  <a:pt x="1283809" y="0"/>
                </a:lnTo>
                <a:lnTo>
                  <a:pt x="0" y="0"/>
                </a:lnTo>
                <a:lnTo>
                  <a:pt x="0" y="639493"/>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8291511" y="5727811"/>
            <a:ext cx="1704979" cy="303796"/>
          </a:xfrm>
          <a:custGeom>
            <a:avLst/>
            <a:gdLst/>
            <a:ahLst/>
            <a:cxnLst/>
            <a:rect r="r" b="b" t="t" l="l"/>
            <a:pathLst>
              <a:path h="303796" w="1704979">
                <a:moveTo>
                  <a:pt x="0" y="0"/>
                </a:moveTo>
                <a:lnTo>
                  <a:pt x="1704978" y="0"/>
                </a:lnTo>
                <a:lnTo>
                  <a:pt x="1704978" y="303797"/>
                </a:lnTo>
                <a:lnTo>
                  <a:pt x="0" y="3037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3345672" y="500624"/>
            <a:ext cx="2180282" cy="2180282"/>
          </a:xfrm>
          <a:custGeom>
            <a:avLst/>
            <a:gdLst/>
            <a:ahLst/>
            <a:cxnLst/>
            <a:rect r="r" b="b" t="t" l="l"/>
            <a:pathLst>
              <a:path h="2180282" w="2180282">
                <a:moveTo>
                  <a:pt x="0" y="0"/>
                </a:moveTo>
                <a:lnTo>
                  <a:pt x="2180282" y="0"/>
                </a:lnTo>
                <a:lnTo>
                  <a:pt x="2180282" y="2180282"/>
                </a:lnTo>
                <a:lnTo>
                  <a:pt x="0" y="2180282"/>
                </a:lnTo>
                <a:lnTo>
                  <a:pt x="0" y="0"/>
                </a:lnTo>
                <a:close/>
              </a:path>
            </a:pathLst>
          </a:custGeom>
          <a:blipFill>
            <a:blip r:embed="rId8"/>
            <a:stretch>
              <a:fillRect l="0" t="0" r="0" b="0"/>
            </a:stretch>
          </a:blipFill>
        </p:spPr>
      </p:sp>
      <p:sp>
        <p:nvSpPr>
          <p:cNvPr name="Freeform 8" id="8"/>
          <p:cNvSpPr/>
          <p:nvPr/>
        </p:nvSpPr>
        <p:spPr>
          <a:xfrm flipH="false" flipV="false" rot="0">
            <a:off x="2403450" y="4456763"/>
            <a:ext cx="1884443" cy="1422947"/>
          </a:xfrm>
          <a:custGeom>
            <a:avLst/>
            <a:gdLst/>
            <a:ahLst/>
            <a:cxnLst/>
            <a:rect r="r" b="b" t="t" l="l"/>
            <a:pathLst>
              <a:path h="1422947" w="1884443">
                <a:moveTo>
                  <a:pt x="0" y="0"/>
                </a:moveTo>
                <a:lnTo>
                  <a:pt x="1884443" y="0"/>
                </a:lnTo>
                <a:lnTo>
                  <a:pt x="1884443" y="1422947"/>
                </a:lnTo>
                <a:lnTo>
                  <a:pt x="0" y="1422947"/>
                </a:lnTo>
                <a:lnTo>
                  <a:pt x="0" y="0"/>
                </a:lnTo>
                <a:close/>
              </a:path>
            </a:pathLst>
          </a:custGeom>
          <a:blipFill>
            <a:blip r:embed="rId9"/>
            <a:stretch>
              <a:fillRect l="0" t="0" r="0" b="0"/>
            </a:stretch>
          </a:blipFill>
        </p:spPr>
      </p:sp>
      <p:sp>
        <p:nvSpPr>
          <p:cNvPr name="Freeform 9" id="9"/>
          <p:cNvSpPr/>
          <p:nvPr/>
        </p:nvSpPr>
        <p:spPr>
          <a:xfrm flipH="false" flipV="false" rot="0">
            <a:off x="12575498" y="500624"/>
            <a:ext cx="2388889" cy="1921498"/>
          </a:xfrm>
          <a:custGeom>
            <a:avLst/>
            <a:gdLst/>
            <a:ahLst/>
            <a:cxnLst/>
            <a:rect r="r" b="b" t="t" l="l"/>
            <a:pathLst>
              <a:path h="1921498" w="2388889">
                <a:moveTo>
                  <a:pt x="0" y="0"/>
                </a:moveTo>
                <a:lnTo>
                  <a:pt x="2388889" y="0"/>
                </a:lnTo>
                <a:lnTo>
                  <a:pt x="2388889" y="1921498"/>
                </a:lnTo>
                <a:lnTo>
                  <a:pt x="0" y="1921498"/>
                </a:lnTo>
                <a:lnTo>
                  <a:pt x="0" y="0"/>
                </a:lnTo>
                <a:close/>
              </a:path>
            </a:pathLst>
          </a:custGeom>
          <a:blipFill>
            <a:blip r:embed="rId10"/>
            <a:stretch>
              <a:fillRect l="0" t="0" r="0" b="0"/>
            </a:stretch>
          </a:blipFill>
        </p:spPr>
      </p:sp>
      <p:sp>
        <p:nvSpPr>
          <p:cNvPr name="TextBox 10" id="10"/>
          <p:cNvSpPr txBox="true"/>
          <p:nvPr/>
        </p:nvSpPr>
        <p:spPr>
          <a:xfrm rot="0">
            <a:off x="6049407" y="3921569"/>
            <a:ext cx="6189186" cy="1691386"/>
          </a:xfrm>
          <a:prstGeom prst="rect">
            <a:avLst/>
          </a:prstGeom>
        </p:spPr>
        <p:txBody>
          <a:bodyPr anchor="t" rtlCol="false" tIns="0" lIns="0" bIns="0" rIns="0">
            <a:spAutoFit/>
          </a:bodyPr>
          <a:lstStyle/>
          <a:p>
            <a:pPr algn="ctr">
              <a:lnSpc>
                <a:spcPts val="6572"/>
              </a:lnSpc>
            </a:pPr>
            <a:r>
              <a:rPr lang="en-US" sz="6200">
                <a:solidFill>
                  <a:srgbClr val="000000"/>
                </a:solidFill>
                <a:latin typeface="Fibre"/>
              </a:rPr>
              <a:t>Tools and technologies </a:t>
            </a:r>
          </a:p>
        </p:txBody>
      </p:sp>
      <p:sp>
        <p:nvSpPr>
          <p:cNvPr name="Freeform 11" id="11"/>
          <p:cNvSpPr/>
          <p:nvPr/>
        </p:nvSpPr>
        <p:spPr>
          <a:xfrm flipH="false" flipV="true" rot="-1379933">
            <a:off x="11608148" y="4235795"/>
            <a:ext cx="1482866" cy="738647"/>
          </a:xfrm>
          <a:custGeom>
            <a:avLst/>
            <a:gdLst/>
            <a:ahLst/>
            <a:cxnLst/>
            <a:rect r="r" b="b" t="t" l="l"/>
            <a:pathLst>
              <a:path h="738647" w="1482866">
                <a:moveTo>
                  <a:pt x="0" y="738647"/>
                </a:moveTo>
                <a:lnTo>
                  <a:pt x="1482866" y="738647"/>
                </a:lnTo>
                <a:lnTo>
                  <a:pt x="1482866" y="0"/>
                </a:lnTo>
                <a:lnTo>
                  <a:pt x="0" y="0"/>
                </a:lnTo>
                <a:lnTo>
                  <a:pt x="0" y="73864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3535068" y="3773623"/>
            <a:ext cx="3147197" cy="1718951"/>
          </a:xfrm>
          <a:custGeom>
            <a:avLst/>
            <a:gdLst/>
            <a:ahLst/>
            <a:cxnLst/>
            <a:rect r="r" b="b" t="t" l="l"/>
            <a:pathLst>
              <a:path h="1718951" w="3147197">
                <a:moveTo>
                  <a:pt x="0" y="0"/>
                </a:moveTo>
                <a:lnTo>
                  <a:pt x="3147198" y="0"/>
                </a:lnTo>
                <a:lnTo>
                  <a:pt x="3147198" y="1718952"/>
                </a:lnTo>
                <a:lnTo>
                  <a:pt x="0" y="1718952"/>
                </a:lnTo>
                <a:lnTo>
                  <a:pt x="0" y="0"/>
                </a:lnTo>
                <a:close/>
              </a:path>
            </a:pathLst>
          </a:custGeom>
          <a:blipFill>
            <a:blip r:embed="rId11"/>
            <a:stretch>
              <a:fillRect l="0" t="0" r="0" b="0"/>
            </a:stretch>
          </a:blipFill>
        </p:spPr>
      </p:sp>
      <p:sp>
        <p:nvSpPr>
          <p:cNvPr name="Freeform 13" id="13"/>
          <p:cNvSpPr/>
          <p:nvPr/>
        </p:nvSpPr>
        <p:spPr>
          <a:xfrm flipH="false" flipV="false" rot="0">
            <a:off x="12388185" y="6844076"/>
            <a:ext cx="2293767" cy="1894448"/>
          </a:xfrm>
          <a:custGeom>
            <a:avLst/>
            <a:gdLst/>
            <a:ahLst/>
            <a:cxnLst/>
            <a:rect r="r" b="b" t="t" l="l"/>
            <a:pathLst>
              <a:path h="1894448" w="2293767">
                <a:moveTo>
                  <a:pt x="0" y="0"/>
                </a:moveTo>
                <a:lnTo>
                  <a:pt x="2293767" y="0"/>
                </a:lnTo>
                <a:lnTo>
                  <a:pt x="2293767" y="1894448"/>
                </a:lnTo>
                <a:lnTo>
                  <a:pt x="0" y="1894448"/>
                </a:lnTo>
                <a:lnTo>
                  <a:pt x="0" y="0"/>
                </a:lnTo>
                <a:close/>
              </a:path>
            </a:pathLst>
          </a:custGeom>
          <a:blipFill>
            <a:blip r:embed="rId12"/>
            <a:stretch>
              <a:fillRect l="0" t="0" r="0" b="0"/>
            </a:stretch>
          </a:blipFill>
        </p:spPr>
      </p:sp>
      <p:sp>
        <p:nvSpPr>
          <p:cNvPr name="Freeform 14" id="14"/>
          <p:cNvSpPr/>
          <p:nvPr/>
        </p:nvSpPr>
        <p:spPr>
          <a:xfrm flipH="false" flipV="true" rot="7282883">
            <a:off x="6014737" y="6426370"/>
            <a:ext cx="1283809" cy="639493"/>
          </a:xfrm>
          <a:custGeom>
            <a:avLst/>
            <a:gdLst/>
            <a:ahLst/>
            <a:cxnLst/>
            <a:rect r="r" b="b" t="t" l="l"/>
            <a:pathLst>
              <a:path h="639493" w="1283809">
                <a:moveTo>
                  <a:pt x="0" y="639493"/>
                </a:moveTo>
                <a:lnTo>
                  <a:pt x="1283809" y="639493"/>
                </a:lnTo>
                <a:lnTo>
                  <a:pt x="1283809" y="0"/>
                </a:lnTo>
                <a:lnTo>
                  <a:pt x="0" y="0"/>
                </a:lnTo>
                <a:lnTo>
                  <a:pt x="0" y="639493"/>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true" rot="3775695">
            <a:off x="8502095" y="7029175"/>
            <a:ext cx="1283809" cy="639493"/>
          </a:xfrm>
          <a:custGeom>
            <a:avLst/>
            <a:gdLst/>
            <a:ahLst/>
            <a:cxnLst/>
            <a:rect r="r" b="b" t="t" l="l"/>
            <a:pathLst>
              <a:path h="639493" w="1283809">
                <a:moveTo>
                  <a:pt x="0" y="639493"/>
                </a:moveTo>
                <a:lnTo>
                  <a:pt x="1283810" y="639493"/>
                </a:lnTo>
                <a:lnTo>
                  <a:pt x="1283810" y="0"/>
                </a:lnTo>
                <a:lnTo>
                  <a:pt x="0" y="0"/>
                </a:lnTo>
                <a:lnTo>
                  <a:pt x="0" y="639493"/>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3849696" y="7232047"/>
            <a:ext cx="2026253" cy="2026253"/>
          </a:xfrm>
          <a:custGeom>
            <a:avLst/>
            <a:gdLst/>
            <a:ahLst/>
            <a:cxnLst/>
            <a:rect r="r" b="b" t="t" l="l"/>
            <a:pathLst>
              <a:path h="2026253" w="2026253">
                <a:moveTo>
                  <a:pt x="0" y="0"/>
                </a:moveTo>
                <a:lnTo>
                  <a:pt x="2026253" y="0"/>
                </a:lnTo>
                <a:lnTo>
                  <a:pt x="2026253" y="2026253"/>
                </a:lnTo>
                <a:lnTo>
                  <a:pt x="0" y="2026253"/>
                </a:lnTo>
                <a:lnTo>
                  <a:pt x="0" y="0"/>
                </a:lnTo>
                <a:close/>
              </a:path>
            </a:pathLst>
          </a:custGeom>
          <a:blipFill>
            <a:blip r:embed="rId13"/>
            <a:stretch>
              <a:fillRect l="0" t="0" r="0" b="0"/>
            </a:stretch>
          </a:blipFill>
        </p:spPr>
      </p:sp>
      <p:sp>
        <p:nvSpPr>
          <p:cNvPr name="Freeform 17" id="17"/>
          <p:cNvSpPr/>
          <p:nvPr/>
        </p:nvSpPr>
        <p:spPr>
          <a:xfrm flipH="false" flipV="false" rot="0">
            <a:off x="7834881" y="8180316"/>
            <a:ext cx="3100869" cy="1616923"/>
          </a:xfrm>
          <a:custGeom>
            <a:avLst/>
            <a:gdLst/>
            <a:ahLst/>
            <a:cxnLst/>
            <a:rect r="r" b="b" t="t" l="l"/>
            <a:pathLst>
              <a:path h="1616923" w="3100869">
                <a:moveTo>
                  <a:pt x="0" y="0"/>
                </a:moveTo>
                <a:lnTo>
                  <a:pt x="3100869" y="0"/>
                </a:lnTo>
                <a:lnTo>
                  <a:pt x="3100869" y="1616923"/>
                </a:lnTo>
                <a:lnTo>
                  <a:pt x="0" y="1616923"/>
                </a:lnTo>
                <a:lnTo>
                  <a:pt x="0" y="0"/>
                </a:lnTo>
                <a:close/>
              </a:path>
            </a:pathLst>
          </a:custGeom>
          <a:blipFill>
            <a:blip r:embed="rId14"/>
            <a:stretch>
              <a:fillRect l="0" t="-13809" r="0" b="-13809"/>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6A64A"/>
        </a:solidFill>
      </p:bgPr>
    </p:bg>
    <p:spTree>
      <p:nvGrpSpPr>
        <p:cNvPr id="1" name=""/>
        <p:cNvGrpSpPr/>
        <p:nvPr/>
      </p:nvGrpSpPr>
      <p:grpSpPr>
        <a:xfrm>
          <a:off x="0" y="0"/>
          <a:ext cx="0" cy="0"/>
          <a:chOff x="0" y="0"/>
          <a:chExt cx="0" cy="0"/>
        </a:xfrm>
      </p:grpSpPr>
      <p:grpSp>
        <p:nvGrpSpPr>
          <p:cNvPr name="Group 2" id="2"/>
          <p:cNvGrpSpPr/>
          <p:nvPr/>
        </p:nvGrpSpPr>
        <p:grpSpPr>
          <a:xfrm rot="0">
            <a:off x="821526" y="821621"/>
            <a:ext cx="16644948" cy="8643757"/>
            <a:chOff x="0" y="0"/>
            <a:chExt cx="6236922" cy="3238847"/>
          </a:xfrm>
        </p:grpSpPr>
        <p:sp>
          <p:nvSpPr>
            <p:cNvPr name="Freeform 3" id="3"/>
            <p:cNvSpPr/>
            <p:nvPr/>
          </p:nvSpPr>
          <p:spPr>
            <a:xfrm flipH="false" flipV="false" rot="0">
              <a:off x="0" y="0"/>
              <a:ext cx="6236922" cy="3238847"/>
            </a:xfrm>
            <a:custGeom>
              <a:avLst/>
              <a:gdLst/>
              <a:ahLst/>
              <a:cxnLst/>
              <a:rect r="r" b="b" t="t" l="l"/>
              <a:pathLst>
                <a:path h="3238847" w="6236922">
                  <a:moveTo>
                    <a:pt x="1395" y="0"/>
                  </a:moveTo>
                  <a:lnTo>
                    <a:pt x="6235527" y="0"/>
                  </a:lnTo>
                  <a:cubicBezTo>
                    <a:pt x="6236298" y="0"/>
                    <a:pt x="6236922" y="625"/>
                    <a:pt x="6236922" y="1395"/>
                  </a:cubicBezTo>
                  <a:lnTo>
                    <a:pt x="6236922" y="3237452"/>
                  </a:lnTo>
                  <a:cubicBezTo>
                    <a:pt x="6236922" y="3238222"/>
                    <a:pt x="6236298" y="3238847"/>
                    <a:pt x="6235527" y="3238847"/>
                  </a:cubicBezTo>
                  <a:lnTo>
                    <a:pt x="1395" y="3238847"/>
                  </a:lnTo>
                  <a:cubicBezTo>
                    <a:pt x="625" y="3238847"/>
                    <a:pt x="0" y="3238222"/>
                    <a:pt x="0" y="3237452"/>
                  </a:cubicBezTo>
                  <a:lnTo>
                    <a:pt x="0" y="1395"/>
                  </a:lnTo>
                  <a:cubicBezTo>
                    <a:pt x="0" y="625"/>
                    <a:pt x="625" y="0"/>
                    <a:pt x="1395" y="0"/>
                  </a:cubicBezTo>
                  <a:close/>
                </a:path>
              </a:pathLst>
            </a:custGeom>
            <a:solidFill>
              <a:srgbClr val="EDECED"/>
            </a:solidFill>
          </p:spPr>
        </p:sp>
        <p:sp>
          <p:nvSpPr>
            <p:cNvPr name="TextBox 4" id="4"/>
            <p:cNvSpPr txBox="true"/>
            <p:nvPr/>
          </p:nvSpPr>
          <p:spPr>
            <a:xfrm>
              <a:off x="0" y="-9525"/>
              <a:ext cx="6236922" cy="3248372"/>
            </a:xfrm>
            <a:prstGeom prst="rect">
              <a:avLst/>
            </a:prstGeom>
          </p:spPr>
          <p:txBody>
            <a:bodyPr anchor="ctr" rtlCol="false" tIns="19016" lIns="19016" bIns="19016" rIns="19016"/>
            <a:lstStyle/>
            <a:p>
              <a:pPr algn="ctr">
                <a:lnSpc>
                  <a:spcPts val="733"/>
                </a:lnSpc>
                <a:spcBef>
                  <a:spcPct val="0"/>
                </a:spcBef>
              </a:pPr>
            </a:p>
          </p:txBody>
        </p:sp>
      </p:grpSp>
      <p:sp>
        <p:nvSpPr>
          <p:cNvPr name="Freeform 5" id="5"/>
          <p:cNvSpPr/>
          <p:nvPr/>
        </p:nvSpPr>
        <p:spPr>
          <a:xfrm flipH="false" flipV="false" rot="-2027954">
            <a:off x="16252068" y="8582926"/>
            <a:ext cx="2491392" cy="2513384"/>
          </a:xfrm>
          <a:custGeom>
            <a:avLst/>
            <a:gdLst/>
            <a:ahLst/>
            <a:cxnLst/>
            <a:rect r="r" b="b" t="t" l="l"/>
            <a:pathLst>
              <a:path h="2513384" w="2491392">
                <a:moveTo>
                  <a:pt x="0" y="0"/>
                </a:moveTo>
                <a:lnTo>
                  <a:pt x="2491392" y="0"/>
                </a:lnTo>
                <a:lnTo>
                  <a:pt x="2491392" y="2513383"/>
                </a:lnTo>
                <a:lnTo>
                  <a:pt x="0" y="25133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4259738" y="4379825"/>
            <a:ext cx="9413798" cy="2146474"/>
          </a:xfrm>
          <a:prstGeom prst="rect">
            <a:avLst/>
          </a:prstGeom>
        </p:spPr>
        <p:txBody>
          <a:bodyPr anchor="t" rtlCol="false" tIns="0" lIns="0" bIns="0" rIns="0">
            <a:spAutoFit/>
          </a:bodyPr>
          <a:lstStyle/>
          <a:p>
            <a:pPr algn="ctr" marL="0" indent="0" lvl="0">
              <a:lnSpc>
                <a:spcPts val="15272"/>
              </a:lnSpc>
            </a:pPr>
            <a:r>
              <a:rPr lang="en-US" sz="18181" spc="-436">
                <a:solidFill>
                  <a:srgbClr val="000000"/>
                </a:solidFill>
                <a:latin typeface="Fibre"/>
              </a:rPr>
              <a:t>THANK YOU  </a:t>
            </a:r>
          </a:p>
        </p:txBody>
      </p:sp>
      <p:sp>
        <p:nvSpPr>
          <p:cNvPr name="Freeform 7" id="7"/>
          <p:cNvSpPr/>
          <p:nvPr/>
        </p:nvSpPr>
        <p:spPr>
          <a:xfrm flipH="false" flipV="false" rot="-4383347">
            <a:off x="10896921" y="-377581"/>
            <a:ext cx="2592831" cy="755162"/>
          </a:xfrm>
          <a:custGeom>
            <a:avLst/>
            <a:gdLst/>
            <a:ahLst/>
            <a:cxnLst/>
            <a:rect r="r" b="b" t="t" l="l"/>
            <a:pathLst>
              <a:path h="755162" w="2592831">
                <a:moveTo>
                  <a:pt x="0" y="0"/>
                </a:moveTo>
                <a:lnTo>
                  <a:pt x="2592831" y="0"/>
                </a:lnTo>
                <a:lnTo>
                  <a:pt x="2592831" y="755162"/>
                </a:lnTo>
                <a:lnTo>
                  <a:pt x="0" y="7551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0">
            <a:off x="-803463" y="2800817"/>
            <a:ext cx="2221424" cy="2575564"/>
          </a:xfrm>
          <a:custGeom>
            <a:avLst/>
            <a:gdLst/>
            <a:ahLst/>
            <a:cxnLst/>
            <a:rect r="r" b="b" t="t" l="l"/>
            <a:pathLst>
              <a:path h="2575564" w="2221424">
                <a:moveTo>
                  <a:pt x="2221424" y="0"/>
                </a:moveTo>
                <a:lnTo>
                  <a:pt x="0" y="0"/>
                </a:lnTo>
                <a:lnTo>
                  <a:pt x="0" y="2575564"/>
                </a:lnTo>
                <a:lnTo>
                  <a:pt x="2221424" y="2575564"/>
                </a:lnTo>
                <a:lnTo>
                  <a:pt x="222142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025337" y="8102355"/>
            <a:ext cx="3146710" cy="3338684"/>
          </a:xfrm>
          <a:custGeom>
            <a:avLst/>
            <a:gdLst/>
            <a:ahLst/>
            <a:cxnLst/>
            <a:rect r="r" b="b" t="t" l="l"/>
            <a:pathLst>
              <a:path h="3338684" w="3146710">
                <a:moveTo>
                  <a:pt x="0" y="0"/>
                </a:moveTo>
                <a:lnTo>
                  <a:pt x="3146710" y="0"/>
                </a:lnTo>
                <a:lnTo>
                  <a:pt x="3146710" y="3338684"/>
                </a:lnTo>
                <a:lnTo>
                  <a:pt x="0" y="333868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0922258" y="9447395"/>
            <a:ext cx="2215446" cy="2468463"/>
          </a:xfrm>
          <a:custGeom>
            <a:avLst/>
            <a:gdLst/>
            <a:ahLst/>
            <a:cxnLst/>
            <a:rect r="r" b="b" t="t" l="l"/>
            <a:pathLst>
              <a:path h="2468463" w="2215446">
                <a:moveTo>
                  <a:pt x="0" y="0"/>
                </a:moveTo>
                <a:lnTo>
                  <a:pt x="2215446" y="0"/>
                </a:lnTo>
                <a:lnTo>
                  <a:pt x="2215446" y="2468464"/>
                </a:lnTo>
                <a:lnTo>
                  <a:pt x="0" y="246846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true" flipV="false" rot="10479814">
            <a:off x="16984007" y="4459822"/>
            <a:ext cx="2221424" cy="2575564"/>
          </a:xfrm>
          <a:custGeom>
            <a:avLst/>
            <a:gdLst/>
            <a:ahLst/>
            <a:cxnLst/>
            <a:rect r="r" b="b" t="t" l="l"/>
            <a:pathLst>
              <a:path h="2575564" w="2221424">
                <a:moveTo>
                  <a:pt x="2221425" y="0"/>
                </a:moveTo>
                <a:lnTo>
                  <a:pt x="0" y="0"/>
                </a:lnTo>
                <a:lnTo>
                  <a:pt x="0" y="2575565"/>
                </a:lnTo>
                <a:lnTo>
                  <a:pt x="2221425" y="2575565"/>
                </a:lnTo>
                <a:lnTo>
                  <a:pt x="222142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DAF7z_yibQc</dc:identifier>
  <dcterms:modified xsi:type="dcterms:W3CDTF">2011-08-01T06:04:30Z</dcterms:modified>
  <cp:revision>1</cp:revision>
  <dc:title>Orange Doodle Project Presentation </dc:title>
</cp:coreProperties>
</file>